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7" r:id="rId2"/>
  </p:sldMasterIdLst>
  <p:notesMasterIdLst>
    <p:notesMasterId r:id="rId32"/>
  </p:notesMasterIdLst>
  <p:sldIdLst>
    <p:sldId id="281" r:id="rId3"/>
    <p:sldId id="282" r:id="rId4"/>
    <p:sldId id="283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8" r:id="rId22"/>
    <p:sldId id="279" r:id="rId23"/>
    <p:sldId id="274" r:id="rId24"/>
    <p:sldId id="275" r:id="rId25"/>
    <p:sldId id="276" r:id="rId26"/>
    <p:sldId id="277" r:id="rId27"/>
    <p:sldId id="287" r:id="rId28"/>
    <p:sldId id="288" r:id="rId29"/>
    <p:sldId id="285" r:id="rId30"/>
    <p:sldId id="284" r:id="rId31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80D11E-7F65-4D3B-A1D5-D67B55D7D5DE}" v="39" dt="2022-01-18T19:17:25.950"/>
    <p1510:client id="{FD943AA0-4220-42CB-BFD1-8766C4571F3F}" v="19" dt="2022-01-18T18:14:11.66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42" d="100"/>
          <a:sy n="42" d="100"/>
        </p:scale>
        <p:origin x="93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Foust" userId="7eb10395-2152-4026-9013-7a08c3e58cc0" providerId="ADAL" clId="{FD943AA0-4220-42CB-BFD1-8766C4571F3F}"/>
    <pc:docChg chg="undo redo custSel addSld delSld modSld">
      <pc:chgData name="Katherine Foust" userId="7eb10395-2152-4026-9013-7a08c3e58cc0" providerId="ADAL" clId="{FD943AA0-4220-42CB-BFD1-8766C4571F3F}" dt="2022-01-18T18:17:36.326" v="439" actId="1076"/>
      <pc:docMkLst>
        <pc:docMk/>
      </pc:docMkLst>
      <pc:sldChg chg="modSp modNotes">
        <pc:chgData name="Katherine Foust" userId="7eb10395-2152-4026-9013-7a08c3e58cc0" providerId="ADAL" clId="{FD943AA0-4220-42CB-BFD1-8766C4571F3F}" dt="2022-01-18T17:52:03.552" v="162" actId="27636"/>
        <pc:sldMkLst>
          <pc:docMk/>
          <pc:sldMk cId="0" sldId="256"/>
        </pc:sldMkLst>
        <pc:spChg chg="mod ord">
          <ac:chgData name="Katherine Foust" userId="7eb10395-2152-4026-9013-7a08c3e58cc0" providerId="ADAL" clId="{FD943AA0-4220-42CB-BFD1-8766C4571F3F}" dt="2022-01-18T17:51:37.160" v="160" actId="29295"/>
          <ac:spMkLst>
            <pc:docMk/>
            <pc:sldMk cId="0" sldId="256"/>
            <ac:spMk id="3" creationId="{00000000-0000-0000-0000-000000000000}"/>
          </ac:spMkLst>
        </pc:spChg>
        <pc:spChg chg="mod ord">
          <ac:chgData name="Katherine Foust" userId="7eb10395-2152-4026-9013-7a08c3e58cc0" providerId="ADAL" clId="{FD943AA0-4220-42CB-BFD1-8766C4571F3F}" dt="2022-01-18T17:50:30.589" v="151" actId="171"/>
          <ac:spMkLst>
            <pc:docMk/>
            <pc:sldMk cId="0" sldId="256"/>
            <ac:spMk id="4" creationId="{00000000-0000-0000-0000-000000000000}"/>
          </ac:spMkLst>
        </pc:spChg>
        <pc:spChg chg="mod">
          <ac:chgData name="Katherine Foust" userId="7eb10395-2152-4026-9013-7a08c3e58cc0" providerId="ADAL" clId="{FD943AA0-4220-42CB-BFD1-8766C4571F3F}" dt="2022-01-18T17:49:42.566" v="68" actId="29295"/>
          <ac:spMkLst>
            <pc:docMk/>
            <pc:sldMk cId="0" sldId="256"/>
            <ac:spMk id="8" creationId="{00000000-0000-0000-0000-000000000000}"/>
          </ac:spMkLst>
        </pc:spChg>
      </pc:sldChg>
      <pc:sldChg chg="modNotes">
        <pc:chgData name="Katherine Foust" userId="7eb10395-2152-4026-9013-7a08c3e58cc0" providerId="ADAL" clId="{FD943AA0-4220-42CB-BFD1-8766C4571F3F}" dt="2022-01-18T17:52:03.568" v="163" actId="27636"/>
        <pc:sldMkLst>
          <pc:docMk/>
          <pc:sldMk cId="0" sldId="257"/>
        </pc:sldMkLst>
      </pc:sldChg>
      <pc:sldChg chg="modSp modNotes">
        <pc:chgData name="Katherine Foust" userId="7eb10395-2152-4026-9013-7a08c3e58cc0" providerId="ADAL" clId="{FD943AA0-4220-42CB-BFD1-8766C4571F3F}" dt="2022-01-18T17:52:03.583" v="164" actId="27636"/>
        <pc:sldMkLst>
          <pc:docMk/>
          <pc:sldMk cId="0" sldId="258"/>
        </pc:sldMkLst>
        <pc:spChg chg="mod ord">
          <ac:chgData name="Katherine Foust" userId="7eb10395-2152-4026-9013-7a08c3e58cc0" providerId="ADAL" clId="{FD943AA0-4220-42CB-BFD1-8766C4571F3F}" dt="2022-01-18T17:51:33.892" v="158" actId="170"/>
          <ac:spMkLst>
            <pc:docMk/>
            <pc:sldMk cId="0" sldId="258"/>
            <ac:spMk id="2" creationId="{00000000-0000-0000-0000-000000000000}"/>
          </ac:spMkLst>
        </pc:spChg>
      </pc:sldChg>
      <pc:sldChg chg="modNotes">
        <pc:chgData name="Katherine Foust" userId="7eb10395-2152-4026-9013-7a08c3e58cc0" providerId="ADAL" clId="{FD943AA0-4220-42CB-BFD1-8766C4571F3F}" dt="2022-01-18T17:52:03.599" v="165" actId="27636"/>
        <pc:sldMkLst>
          <pc:docMk/>
          <pc:sldMk cId="0" sldId="259"/>
        </pc:sldMkLst>
      </pc:sldChg>
      <pc:sldChg chg="modSp modNotes">
        <pc:chgData name="Katherine Foust" userId="7eb10395-2152-4026-9013-7a08c3e58cc0" providerId="ADAL" clId="{FD943AA0-4220-42CB-BFD1-8766C4571F3F}" dt="2022-01-18T17:52:22.576" v="186" actId="167"/>
        <pc:sldMkLst>
          <pc:docMk/>
          <pc:sldMk cId="0" sldId="260"/>
        </pc:sldMkLst>
        <pc:spChg chg="ord">
          <ac:chgData name="Katherine Foust" userId="7eb10395-2152-4026-9013-7a08c3e58cc0" providerId="ADAL" clId="{FD943AA0-4220-42CB-BFD1-8766C4571F3F}" dt="2022-01-18T17:52:22.576" v="186" actId="167"/>
          <ac:spMkLst>
            <pc:docMk/>
            <pc:sldMk cId="0" sldId="260"/>
            <ac:spMk id="4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7:52:10.697" v="184" actId="171"/>
          <ac:spMkLst>
            <pc:docMk/>
            <pc:sldMk cId="0" sldId="260"/>
            <ac:spMk id="5" creationId="{00000000-0000-0000-0000-000000000000}"/>
          </ac:spMkLst>
        </pc:spChg>
        <pc:spChg chg="mod">
          <ac:chgData name="Katherine Foust" userId="7eb10395-2152-4026-9013-7a08c3e58cc0" providerId="ADAL" clId="{FD943AA0-4220-42CB-BFD1-8766C4571F3F}" dt="2022-01-18T17:52:03.529" v="161" actId="207"/>
          <ac:spMkLst>
            <pc:docMk/>
            <pc:sldMk cId="0" sldId="260"/>
            <ac:spMk id="7" creationId="{00000000-0000-0000-0000-000000000000}"/>
          </ac:spMkLst>
        </pc:spChg>
      </pc:sldChg>
      <pc:sldChg chg="setBg modNotes">
        <pc:chgData name="Katherine Foust" userId="7eb10395-2152-4026-9013-7a08c3e58cc0" providerId="ADAL" clId="{FD943AA0-4220-42CB-BFD1-8766C4571F3F}" dt="2022-01-18T17:52:59.345" v="187"/>
        <pc:sldMkLst>
          <pc:docMk/>
          <pc:sldMk cId="0" sldId="261"/>
        </pc:sldMkLst>
      </pc:sldChg>
      <pc:sldChg chg="modSp modNotes">
        <pc:chgData name="Katherine Foust" userId="7eb10395-2152-4026-9013-7a08c3e58cc0" providerId="ADAL" clId="{FD943AA0-4220-42CB-BFD1-8766C4571F3F}" dt="2022-01-18T17:53:38.884" v="191" actId="167"/>
        <pc:sldMkLst>
          <pc:docMk/>
          <pc:sldMk cId="0" sldId="262"/>
        </pc:sldMkLst>
        <pc:spChg chg="ord">
          <ac:chgData name="Katherine Foust" userId="7eb10395-2152-4026-9013-7a08c3e58cc0" providerId="ADAL" clId="{FD943AA0-4220-42CB-BFD1-8766C4571F3F}" dt="2022-01-18T17:53:38.884" v="191" actId="167"/>
          <ac:spMkLst>
            <pc:docMk/>
            <pc:sldMk cId="0" sldId="262"/>
            <ac:spMk id="4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7:53:36.163" v="190" actId="171"/>
          <ac:spMkLst>
            <pc:docMk/>
            <pc:sldMk cId="0" sldId="262"/>
            <ac:spMk id="5" creationId="{00000000-0000-0000-0000-000000000000}"/>
          </ac:spMkLst>
        </pc:spChg>
      </pc:sldChg>
      <pc:sldChg chg="addSp delSp modSp mod setBg setFolMasterObjs modNotes">
        <pc:chgData name="Katherine Foust" userId="7eb10395-2152-4026-9013-7a08c3e58cc0" providerId="ADAL" clId="{FD943AA0-4220-42CB-BFD1-8766C4571F3F}" dt="2022-01-18T17:55:32.745" v="199" actId="14100"/>
        <pc:sldMkLst>
          <pc:docMk/>
          <pc:sldMk cId="0" sldId="263"/>
        </pc:sldMkLst>
        <pc:spChg chg="del mod">
          <ac:chgData name="Katherine Foust" userId="7eb10395-2152-4026-9013-7a08c3e58cc0" providerId="ADAL" clId="{FD943AA0-4220-42CB-BFD1-8766C4571F3F}" dt="2022-01-18T17:54:34.389" v="193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4:39.702" v="194" actId="478"/>
          <ac:spMkLst>
            <pc:docMk/>
            <pc:sldMk cId="0" sldId="263"/>
            <ac:spMk id="28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7:55:06.287" v="197" actId="26606"/>
          <ac:spMkLst>
            <pc:docMk/>
            <pc:sldMk cId="0" sldId="263"/>
            <ac:spMk id="34" creationId="{AB8C311F-7253-4AED-9701-7FC0708C41C7}"/>
          </ac:spMkLst>
        </pc:spChg>
        <pc:spChg chg="add del">
          <ac:chgData name="Katherine Foust" userId="7eb10395-2152-4026-9013-7a08c3e58cc0" providerId="ADAL" clId="{FD943AA0-4220-42CB-BFD1-8766C4571F3F}" dt="2022-01-18T17:55:06.287" v="197" actId="26606"/>
          <ac:spMkLst>
            <pc:docMk/>
            <pc:sldMk cId="0" sldId="263"/>
            <ac:spMk id="36" creationId="{E2384209-CB15-4CDF-9D31-C44FD9A3F20D}"/>
          </ac:spMkLst>
        </pc:spChg>
        <pc:spChg chg="add del">
          <ac:chgData name="Katherine Foust" userId="7eb10395-2152-4026-9013-7a08c3e58cc0" providerId="ADAL" clId="{FD943AA0-4220-42CB-BFD1-8766C4571F3F}" dt="2022-01-18T17:55:06.287" v="197" actId="26606"/>
          <ac:spMkLst>
            <pc:docMk/>
            <pc:sldMk cId="0" sldId="263"/>
            <ac:spMk id="38" creationId="{2633B3B5-CC90-43F0-8714-D31D1F3F0209}"/>
          </ac:spMkLst>
        </pc:spChg>
        <pc:spChg chg="add del">
          <ac:chgData name="Katherine Foust" userId="7eb10395-2152-4026-9013-7a08c3e58cc0" providerId="ADAL" clId="{FD943AA0-4220-42CB-BFD1-8766C4571F3F}" dt="2022-01-18T17:55:06.287" v="197" actId="26606"/>
          <ac:spMkLst>
            <pc:docMk/>
            <pc:sldMk cId="0" sldId="263"/>
            <ac:spMk id="40" creationId="{A8D57A06-A426-446D-B02C-A2DC6B62E45E}"/>
          </ac:spMkLst>
        </pc:spChg>
        <pc:picChg chg="add mod">
          <ac:chgData name="Katherine Foust" userId="7eb10395-2152-4026-9013-7a08c3e58cc0" providerId="ADAL" clId="{FD943AA0-4220-42CB-BFD1-8766C4571F3F}" dt="2022-01-18T17:55:32.745" v="199" actId="14100"/>
          <ac:picMkLst>
            <pc:docMk/>
            <pc:sldMk cId="0" sldId="263"/>
            <ac:picMk id="29" creationId="{8C881720-89C9-496B-B9C3-2EA46044979D}"/>
          </ac:picMkLst>
        </pc:picChg>
      </pc:sldChg>
      <pc:sldChg chg="addSp delSp modSp modNotes">
        <pc:chgData name="Katherine Foust" userId="7eb10395-2152-4026-9013-7a08c3e58cc0" providerId="ADAL" clId="{FD943AA0-4220-42CB-BFD1-8766C4571F3F}" dt="2022-01-18T17:58:34.135" v="227" actId="14100"/>
        <pc:sldMkLst>
          <pc:docMk/>
          <pc:sldMk cId="0" sldId="264"/>
        </pc:sldMkLst>
        <pc:spChg chg="del">
          <ac:chgData name="Katherine Foust" userId="7eb10395-2152-4026-9013-7a08c3e58cc0" providerId="ADAL" clId="{FD943AA0-4220-42CB-BFD1-8766C4571F3F}" dt="2022-01-18T17:56:13.463" v="200" actId="478"/>
          <ac:spMkLst>
            <pc:docMk/>
            <pc:sldMk cId="0" sldId="264"/>
            <ac:spMk id="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5.195" v="201" actId="478"/>
          <ac:spMkLst>
            <pc:docMk/>
            <pc:sldMk cId="0" sldId="264"/>
            <ac:spMk id="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1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2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3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4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5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6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4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6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7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8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79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80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81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82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8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6:18.327" v="202" actId="478"/>
          <ac:spMkLst>
            <pc:docMk/>
            <pc:sldMk cId="0" sldId="264"/>
            <ac:spMk id="84" creationId="{00000000-0000-0000-0000-000000000000}"/>
          </ac:spMkLst>
        </pc:spChg>
        <pc:graphicFrameChg chg="del">
          <ac:chgData name="Katherine Foust" userId="7eb10395-2152-4026-9013-7a08c3e58cc0" providerId="ADAL" clId="{FD943AA0-4220-42CB-BFD1-8766C4571F3F}" dt="2022-01-18T17:56:18.327" v="202" actId="478"/>
          <ac:graphicFrameMkLst>
            <pc:docMk/>
            <pc:sldMk cId="0" sldId="264"/>
            <ac:graphicFrameMk id="66" creationId="{00000000-0000-0000-0000-000000000000}"/>
          </ac:graphicFrameMkLst>
        </pc:graphicFrameChg>
        <pc:picChg chg="add mod">
          <ac:chgData name="Katherine Foust" userId="7eb10395-2152-4026-9013-7a08c3e58cc0" providerId="ADAL" clId="{FD943AA0-4220-42CB-BFD1-8766C4571F3F}" dt="2022-01-18T17:58:34.135" v="227" actId="14100"/>
          <ac:picMkLst>
            <pc:docMk/>
            <pc:sldMk cId="0" sldId="264"/>
            <ac:picMk id="85" creationId="{B17D7E39-1AFD-4C0B-8EF7-1AFF58A1571E}"/>
          </ac:picMkLst>
        </pc:picChg>
      </pc:sldChg>
      <pc:sldChg chg="addSp delSp modSp add del modNotes">
        <pc:chgData name="Katherine Foust" userId="7eb10395-2152-4026-9013-7a08c3e58cc0" providerId="ADAL" clId="{FD943AA0-4220-42CB-BFD1-8766C4571F3F}" dt="2022-01-18T17:59:01.673" v="235" actId="14100"/>
        <pc:sldMkLst>
          <pc:docMk/>
          <pc:sldMk cId="0" sldId="265"/>
        </pc:sldMkLst>
        <pc:spChg chg="del">
          <ac:chgData name="Katherine Foust" userId="7eb10395-2152-4026-9013-7a08c3e58cc0" providerId="ADAL" clId="{FD943AA0-4220-42CB-BFD1-8766C4571F3F}" dt="2022-01-18T17:58:53.427" v="232" actId="478"/>
          <ac:spMkLst>
            <pc:docMk/>
            <pc:sldMk cId="0" sldId="265"/>
            <ac:spMk id="2" creationId="{00000000-0000-0000-0000-000000000000}"/>
          </ac:spMkLst>
        </pc:spChg>
        <pc:spChg chg="add del mod ord">
          <ac:chgData name="Katherine Foust" userId="7eb10395-2152-4026-9013-7a08c3e58cc0" providerId="ADAL" clId="{FD943AA0-4220-42CB-BFD1-8766C4571F3F}" dt="2022-01-18T17:58:49.668" v="230" actId="478"/>
          <ac:spMkLst>
            <pc:docMk/>
            <pc:sldMk cId="0" sldId="265"/>
            <ac:spMk id="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7:58:51.324" v="231" actId="478"/>
          <ac:spMkLst>
            <pc:docMk/>
            <pc:sldMk cId="0" sldId="265"/>
            <ac:spMk id="5" creationId="{00000000-0000-0000-0000-000000000000}"/>
          </ac:spMkLst>
        </pc:spChg>
        <pc:spChg chg="add del mod">
          <ac:chgData name="Katherine Foust" userId="7eb10395-2152-4026-9013-7a08c3e58cc0" providerId="ADAL" clId="{FD943AA0-4220-42CB-BFD1-8766C4571F3F}" dt="2022-01-18T17:58:12.826" v="220"/>
          <ac:spMkLst>
            <pc:docMk/>
            <pc:sldMk cId="0" sldId="265"/>
            <ac:spMk id="11" creationId="{A20347DB-AE00-4DA7-90AC-D28B240CEB03}"/>
          </ac:spMkLst>
        </pc:spChg>
        <pc:picChg chg="add mod">
          <ac:chgData name="Katherine Foust" userId="7eb10395-2152-4026-9013-7a08c3e58cc0" providerId="ADAL" clId="{FD943AA0-4220-42CB-BFD1-8766C4571F3F}" dt="2022-01-18T17:59:01.673" v="235" actId="14100"/>
          <ac:picMkLst>
            <pc:docMk/>
            <pc:sldMk cId="0" sldId="265"/>
            <ac:picMk id="12" creationId="{94213B5A-C496-42D3-A567-ED9B9E21E132}"/>
          </ac:picMkLst>
        </pc:picChg>
      </pc:sldChg>
      <pc:sldChg chg="modNotes">
        <pc:chgData name="Katherine Foust" userId="7eb10395-2152-4026-9013-7a08c3e58cc0" providerId="ADAL" clId="{FD943AA0-4220-42CB-BFD1-8766C4571F3F}" dt="2022-01-18T17:52:03.715" v="172" actId="27636"/>
        <pc:sldMkLst>
          <pc:docMk/>
          <pc:sldMk cId="0" sldId="266"/>
        </pc:sldMkLst>
      </pc:sldChg>
      <pc:sldChg chg="modNotes">
        <pc:chgData name="Katherine Foust" userId="7eb10395-2152-4026-9013-7a08c3e58cc0" providerId="ADAL" clId="{FD943AA0-4220-42CB-BFD1-8766C4571F3F}" dt="2022-01-18T17:52:03.730" v="173" actId="27636"/>
        <pc:sldMkLst>
          <pc:docMk/>
          <pc:sldMk cId="0" sldId="267"/>
        </pc:sldMkLst>
      </pc:sldChg>
      <pc:sldChg chg="modNotes">
        <pc:chgData name="Katherine Foust" userId="7eb10395-2152-4026-9013-7a08c3e58cc0" providerId="ADAL" clId="{FD943AA0-4220-42CB-BFD1-8766C4571F3F}" dt="2022-01-18T17:52:03.737" v="174" actId="27636"/>
        <pc:sldMkLst>
          <pc:docMk/>
          <pc:sldMk cId="0" sldId="268"/>
        </pc:sldMkLst>
      </pc:sldChg>
      <pc:sldChg chg="modSp modNotes">
        <pc:chgData name="Katherine Foust" userId="7eb10395-2152-4026-9013-7a08c3e58cc0" providerId="ADAL" clId="{FD943AA0-4220-42CB-BFD1-8766C4571F3F}" dt="2022-01-18T18:01:27.348" v="262" actId="29295"/>
        <pc:sldMkLst>
          <pc:docMk/>
          <pc:sldMk cId="0" sldId="269"/>
        </pc:sldMkLst>
        <pc:spChg chg="mod">
          <ac:chgData name="Katherine Foust" userId="7eb10395-2152-4026-9013-7a08c3e58cc0" providerId="ADAL" clId="{FD943AA0-4220-42CB-BFD1-8766C4571F3F}" dt="2022-01-18T18:01:27.348" v="262" actId="29295"/>
          <ac:spMkLst>
            <pc:docMk/>
            <pc:sldMk cId="0" sldId="269"/>
            <ac:spMk id="2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8:00:13.657" v="237" actId="167"/>
          <ac:spMkLst>
            <pc:docMk/>
            <pc:sldMk cId="0" sldId="269"/>
            <ac:spMk id="3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8:00:05.357" v="236" actId="167"/>
          <ac:spMkLst>
            <pc:docMk/>
            <pc:sldMk cId="0" sldId="269"/>
            <ac:spMk id="4" creationId="{00000000-0000-0000-0000-000000000000}"/>
          </ac:spMkLst>
        </pc:spChg>
      </pc:sldChg>
      <pc:sldChg chg="modSp modNotes">
        <pc:chgData name="Katherine Foust" userId="7eb10395-2152-4026-9013-7a08c3e58cc0" providerId="ADAL" clId="{FD943AA0-4220-42CB-BFD1-8766C4571F3F}" dt="2022-01-18T18:02:07.809" v="273" actId="29295"/>
        <pc:sldMkLst>
          <pc:docMk/>
          <pc:sldMk cId="0" sldId="270"/>
        </pc:sldMkLst>
        <pc:spChg chg="mod">
          <ac:chgData name="Katherine Foust" userId="7eb10395-2152-4026-9013-7a08c3e58cc0" providerId="ADAL" clId="{FD943AA0-4220-42CB-BFD1-8766C4571F3F}" dt="2022-01-18T18:02:07.809" v="273" actId="29295"/>
          <ac:spMkLst>
            <pc:docMk/>
            <pc:sldMk cId="0" sldId="270"/>
            <ac:spMk id="2" creationId="{00000000-0000-0000-0000-000000000000}"/>
          </ac:spMkLst>
        </pc:spChg>
        <pc:spChg chg="mod ord">
          <ac:chgData name="Katherine Foust" userId="7eb10395-2152-4026-9013-7a08c3e58cc0" providerId="ADAL" clId="{FD943AA0-4220-42CB-BFD1-8766C4571F3F}" dt="2022-01-18T18:01:48.606" v="270" actId="167"/>
          <ac:spMkLst>
            <pc:docMk/>
            <pc:sldMk cId="0" sldId="270"/>
            <ac:spMk id="3" creationId="{00000000-0000-0000-0000-000000000000}"/>
          </ac:spMkLst>
        </pc:spChg>
        <pc:spChg chg="mod ord">
          <ac:chgData name="Katherine Foust" userId="7eb10395-2152-4026-9013-7a08c3e58cc0" providerId="ADAL" clId="{FD943AA0-4220-42CB-BFD1-8766C4571F3F}" dt="2022-01-18T18:01:40.803" v="268" actId="1076"/>
          <ac:spMkLst>
            <pc:docMk/>
            <pc:sldMk cId="0" sldId="270"/>
            <ac:spMk id="4" creationId="{00000000-0000-0000-0000-000000000000}"/>
          </ac:spMkLst>
        </pc:spChg>
      </pc:sldChg>
      <pc:sldChg chg="modSp modNotes">
        <pc:chgData name="Katherine Foust" userId="7eb10395-2152-4026-9013-7a08c3e58cc0" providerId="ADAL" clId="{FD943AA0-4220-42CB-BFD1-8766C4571F3F}" dt="2022-01-18T18:06:31.080" v="307" actId="1076"/>
        <pc:sldMkLst>
          <pc:docMk/>
          <pc:sldMk cId="0" sldId="271"/>
        </pc:sldMkLst>
        <pc:spChg chg="mod">
          <ac:chgData name="Katherine Foust" userId="7eb10395-2152-4026-9013-7a08c3e58cc0" providerId="ADAL" clId="{FD943AA0-4220-42CB-BFD1-8766C4571F3F}" dt="2022-01-18T18:06:01.159" v="303" actId="29295"/>
          <ac:spMkLst>
            <pc:docMk/>
            <pc:sldMk cId="0" sldId="271"/>
            <ac:spMk id="2" creationId="{00000000-0000-0000-0000-000000000000}"/>
          </ac:spMkLst>
        </pc:spChg>
        <pc:spChg chg="mod ord">
          <ac:chgData name="Katherine Foust" userId="7eb10395-2152-4026-9013-7a08c3e58cc0" providerId="ADAL" clId="{FD943AA0-4220-42CB-BFD1-8766C4571F3F}" dt="2022-01-18T18:06:31.080" v="307" actId="1076"/>
          <ac:spMkLst>
            <pc:docMk/>
            <pc:sldMk cId="0" sldId="271"/>
            <ac:spMk id="3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8:05:39.425" v="300" actId="171"/>
          <ac:spMkLst>
            <pc:docMk/>
            <pc:sldMk cId="0" sldId="271"/>
            <ac:spMk id="4" creationId="{00000000-0000-0000-0000-000000000000}"/>
          </ac:spMkLst>
        </pc:spChg>
        <pc:spChg chg="mod">
          <ac:chgData name="Katherine Foust" userId="7eb10395-2152-4026-9013-7a08c3e58cc0" providerId="ADAL" clId="{FD943AA0-4220-42CB-BFD1-8766C4571F3F}" dt="2022-01-18T18:04:45.180" v="287" actId="1076"/>
          <ac:spMkLst>
            <pc:docMk/>
            <pc:sldMk cId="0" sldId="271"/>
            <ac:spMk id="5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8:06:26.122" v="306" actId="170"/>
          <ac:spMkLst>
            <pc:docMk/>
            <pc:sldMk cId="0" sldId="271"/>
            <ac:spMk id="6" creationId="{00000000-0000-0000-0000-000000000000}"/>
          </ac:spMkLst>
        </pc:spChg>
      </pc:sldChg>
      <pc:sldChg chg="addSp delSp modSp modNotes">
        <pc:chgData name="Katherine Foust" userId="7eb10395-2152-4026-9013-7a08c3e58cc0" providerId="ADAL" clId="{FD943AA0-4220-42CB-BFD1-8766C4571F3F}" dt="2022-01-18T18:17:36.326" v="439" actId="1076"/>
        <pc:sldMkLst>
          <pc:docMk/>
          <pc:sldMk cId="0" sldId="272"/>
        </pc:sldMkLst>
        <pc:spChg chg="del">
          <ac:chgData name="Katherine Foust" userId="7eb10395-2152-4026-9013-7a08c3e58cc0" providerId="ADAL" clId="{FD943AA0-4220-42CB-BFD1-8766C4571F3F}" dt="2022-01-18T18:07:26.233" v="309" actId="478"/>
          <ac:spMkLst>
            <pc:docMk/>
            <pc:sldMk cId="0" sldId="272"/>
            <ac:spMk id="2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08:01.819" v="319" actId="478"/>
          <ac:spMkLst>
            <pc:docMk/>
            <pc:sldMk cId="0" sldId="272"/>
            <ac:spMk id="3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8:07:23.575" v="308" actId="478"/>
          <ac:spMkLst>
            <pc:docMk/>
            <pc:sldMk cId="0" sldId="272"/>
            <ac:spMk id="4" creationId="{00000000-0000-0000-0000-000000000000}"/>
          </ac:spMkLst>
        </pc:spChg>
        <pc:spChg chg="add del mod">
          <ac:chgData name="Katherine Foust" userId="7eb10395-2152-4026-9013-7a08c3e58cc0" providerId="ADAL" clId="{FD943AA0-4220-42CB-BFD1-8766C4571F3F}" dt="2022-01-18T18:07:29.469" v="310" actId="478"/>
          <ac:spMkLst>
            <pc:docMk/>
            <pc:sldMk cId="0" sldId="272"/>
            <ac:spMk id="6" creationId="{9F9C0CF9-4BA2-45AE-8EB4-F7CAFBA83F4E}"/>
          </ac:spMkLst>
        </pc:spChg>
        <pc:picChg chg="add del mod">
          <ac:chgData name="Katherine Foust" userId="7eb10395-2152-4026-9013-7a08c3e58cc0" providerId="ADAL" clId="{FD943AA0-4220-42CB-BFD1-8766C4571F3F}" dt="2022-01-18T18:17:36.326" v="439" actId="1076"/>
          <ac:picMkLst>
            <pc:docMk/>
            <pc:sldMk cId="0" sldId="272"/>
            <ac:picMk id="7" creationId="{6C4AD918-C2B7-486F-A675-C432A226475D}"/>
          </ac:picMkLst>
        </pc:picChg>
      </pc:sldChg>
      <pc:sldChg chg="addSp delSp modSp modNotes">
        <pc:chgData name="Katherine Foust" userId="7eb10395-2152-4026-9013-7a08c3e58cc0" providerId="ADAL" clId="{FD943AA0-4220-42CB-BFD1-8766C4571F3F}" dt="2022-01-18T18:14:16.539" v="426" actId="478"/>
        <pc:sldMkLst>
          <pc:docMk/>
          <pc:sldMk cId="0" sldId="273"/>
        </pc:sldMkLst>
        <pc:spChg chg="add del mod">
          <ac:chgData name="Katherine Foust" userId="7eb10395-2152-4026-9013-7a08c3e58cc0" providerId="ADAL" clId="{FD943AA0-4220-42CB-BFD1-8766C4571F3F}" dt="2022-01-18T18:14:10.306" v="416" actId="478"/>
          <ac:spMkLst>
            <pc:docMk/>
            <pc:sldMk cId="0" sldId="273"/>
            <ac:spMk id="2" creationId="{00000000-0000-0000-0000-000000000000}"/>
          </ac:spMkLst>
        </pc:spChg>
        <pc:spChg chg="add del mod">
          <ac:chgData name="Katherine Foust" userId="7eb10395-2152-4026-9013-7a08c3e58cc0" providerId="ADAL" clId="{FD943AA0-4220-42CB-BFD1-8766C4571F3F}" dt="2022-01-18T18:14:09.883" v="415" actId="478"/>
          <ac:spMkLst>
            <pc:docMk/>
            <pc:sldMk cId="0" sldId="273"/>
            <ac:spMk id="3" creationId="{00000000-0000-0000-0000-000000000000}"/>
          </ac:spMkLst>
        </pc:spChg>
        <pc:spChg chg="add del mod ord">
          <ac:chgData name="Katherine Foust" userId="7eb10395-2152-4026-9013-7a08c3e58cc0" providerId="ADAL" clId="{FD943AA0-4220-42CB-BFD1-8766C4571F3F}" dt="2022-01-18T18:10:16.679" v="354" actId="478"/>
          <ac:spMkLst>
            <pc:docMk/>
            <pc:sldMk cId="0" sldId="273"/>
            <ac:spMk id="4" creationId="{00000000-0000-0000-0000-000000000000}"/>
          </ac:spMkLst>
        </pc:spChg>
        <pc:spChg chg="del mod ord">
          <ac:chgData name="Katherine Foust" userId="7eb10395-2152-4026-9013-7a08c3e58cc0" providerId="ADAL" clId="{FD943AA0-4220-42CB-BFD1-8766C4571F3F}" dt="2022-01-18T18:09:51.271" v="349" actId="478"/>
          <ac:spMkLst>
            <pc:docMk/>
            <pc:sldMk cId="0" sldId="273"/>
            <ac:spMk id="5" creationId="{00000000-0000-0000-0000-000000000000}"/>
          </ac:spMkLst>
        </pc:spChg>
        <pc:spChg chg="del">
          <ac:chgData name="Katherine Foust" userId="7eb10395-2152-4026-9013-7a08c3e58cc0" providerId="ADAL" clId="{FD943AA0-4220-42CB-BFD1-8766C4571F3F}" dt="2022-01-18T18:09:32.821" v="344" actId="478"/>
          <ac:spMkLst>
            <pc:docMk/>
            <pc:sldMk cId="0" sldId="273"/>
            <ac:spMk id="6" creationId="{00000000-0000-0000-0000-000000000000}"/>
          </ac:spMkLst>
        </pc:spChg>
        <pc:spChg chg="add del mod">
          <ac:chgData name="Katherine Foust" userId="7eb10395-2152-4026-9013-7a08c3e58cc0" providerId="ADAL" clId="{FD943AA0-4220-42CB-BFD1-8766C4571F3F}" dt="2022-01-18T18:14:15.976" v="425" actId="478"/>
          <ac:spMkLst>
            <pc:docMk/>
            <pc:sldMk cId="0" sldId="273"/>
            <ac:spMk id="7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8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9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0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1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2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3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4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5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6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7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8" creationId="{00000000-0000-0000-0000-000000000000}"/>
          </ac:spMkLst>
        </pc:spChg>
        <pc:spChg chg="add del">
          <ac:chgData name="Katherine Foust" userId="7eb10395-2152-4026-9013-7a08c3e58cc0" providerId="ADAL" clId="{FD943AA0-4220-42CB-BFD1-8766C4571F3F}" dt="2022-01-18T18:14:11.207" v="417" actId="478"/>
          <ac:spMkLst>
            <pc:docMk/>
            <pc:sldMk cId="0" sldId="273"/>
            <ac:spMk id="19" creationId="{00000000-0000-0000-0000-000000000000}"/>
          </ac:spMkLst>
        </pc:spChg>
        <pc:spChg chg="add del mod ord">
          <ac:chgData name="Katherine Foust" userId="7eb10395-2152-4026-9013-7a08c3e58cc0" providerId="ADAL" clId="{FD943AA0-4220-42CB-BFD1-8766C4571F3F}" dt="2022-01-18T18:14:14.127" v="422" actId="478"/>
          <ac:spMkLst>
            <pc:docMk/>
            <pc:sldMk cId="0" sldId="273"/>
            <ac:spMk id="22" creationId="{13839EA7-ACC5-45C8-831A-FA57991AED4E}"/>
          </ac:spMkLst>
        </pc:spChg>
        <pc:spChg chg="add del mod">
          <ac:chgData name="Katherine Foust" userId="7eb10395-2152-4026-9013-7a08c3e58cc0" providerId="ADAL" clId="{FD943AA0-4220-42CB-BFD1-8766C4571F3F}" dt="2022-01-18T18:14:16.539" v="426" actId="478"/>
          <ac:spMkLst>
            <pc:docMk/>
            <pc:sldMk cId="0" sldId="273"/>
            <ac:spMk id="25" creationId="{CEBF9324-A136-421E-949C-E48FB615AE4F}"/>
          </ac:spMkLst>
        </pc:spChg>
        <pc:picChg chg="add del mod">
          <ac:chgData name="Katherine Foust" userId="7eb10395-2152-4026-9013-7a08c3e58cc0" providerId="ADAL" clId="{FD943AA0-4220-42CB-BFD1-8766C4571F3F}" dt="2022-01-18T18:09:42.869" v="347" actId="478"/>
          <ac:picMkLst>
            <pc:docMk/>
            <pc:sldMk cId="0" sldId="273"/>
            <ac:picMk id="20" creationId="{E2BB4419-18EC-423D-BAC6-5609280EA819}"/>
          </ac:picMkLst>
        </pc:picChg>
        <pc:picChg chg="add del mod ord">
          <ac:chgData name="Katherine Foust" userId="7eb10395-2152-4026-9013-7a08c3e58cc0" providerId="ADAL" clId="{FD943AA0-4220-42CB-BFD1-8766C4571F3F}" dt="2022-01-18T18:14:13.775" v="421" actId="167"/>
          <ac:picMkLst>
            <pc:docMk/>
            <pc:sldMk cId="0" sldId="273"/>
            <ac:picMk id="23" creationId="{A72DE2AF-E18F-4E81-8A06-C8FCC528C32C}"/>
          </ac:picMkLst>
        </pc:picChg>
      </pc:sldChg>
      <pc:sldChg chg="modSp modNotes">
        <pc:chgData name="Katherine Foust" userId="7eb10395-2152-4026-9013-7a08c3e58cc0" providerId="ADAL" clId="{FD943AA0-4220-42CB-BFD1-8766C4571F3F}" dt="2022-01-18T18:14:18.984" v="428" actId="29295"/>
        <pc:sldMkLst>
          <pc:docMk/>
          <pc:sldMk cId="0" sldId="274"/>
        </pc:sldMkLst>
        <pc:spChg chg="mod">
          <ac:chgData name="Katherine Foust" userId="7eb10395-2152-4026-9013-7a08c3e58cc0" providerId="ADAL" clId="{FD943AA0-4220-42CB-BFD1-8766C4571F3F}" dt="2022-01-18T18:14:18.984" v="428" actId="29295"/>
          <ac:spMkLst>
            <pc:docMk/>
            <pc:sldMk cId="0" sldId="274"/>
            <ac:spMk id="2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8:14:17.650" v="427" actId="167"/>
          <ac:spMkLst>
            <pc:docMk/>
            <pc:sldMk cId="0" sldId="274"/>
            <ac:spMk id="3" creationId="{00000000-0000-0000-0000-000000000000}"/>
          </ac:spMkLst>
        </pc:spChg>
      </pc:sldChg>
      <pc:sldChg chg="modSp modNotes">
        <pc:chgData name="Katherine Foust" userId="7eb10395-2152-4026-9013-7a08c3e58cc0" providerId="ADAL" clId="{FD943AA0-4220-42CB-BFD1-8766C4571F3F}" dt="2022-01-18T18:14:32.033" v="430" actId="29295"/>
        <pc:sldMkLst>
          <pc:docMk/>
          <pc:sldMk cId="0" sldId="275"/>
        </pc:sldMkLst>
        <pc:spChg chg="mod">
          <ac:chgData name="Katherine Foust" userId="7eb10395-2152-4026-9013-7a08c3e58cc0" providerId="ADAL" clId="{FD943AA0-4220-42CB-BFD1-8766C4571F3F}" dt="2022-01-18T18:14:32.033" v="430" actId="29295"/>
          <ac:spMkLst>
            <pc:docMk/>
            <pc:sldMk cId="0" sldId="275"/>
            <ac:spMk id="2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8:14:27.077" v="429" actId="167"/>
          <ac:spMkLst>
            <pc:docMk/>
            <pc:sldMk cId="0" sldId="275"/>
            <ac:spMk id="3" creationId="{00000000-0000-0000-0000-000000000000}"/>
          </ac:spMkLst>
        </pc:spChg>
      </pc:sldChg>
      <pc:sldChg chg="modSp modNotes">
        <pc:chgData name="Katherine Foust" userId="7eb10395-2152-4026-9013-7a08c3e58cc0" providerId="ADAL" clId="{FD943AA0-4220-42CB-BFD1-8766C4571F3F}" dt="2022-01-18T18:15:02.694" v="434" actId="1076"/>
        <pc:sldMkLst>
          <pc:docMk/>
          <pc:sldMk cId="0" sldId="276"/>
        </pc:sldMkLst>
        <pc:spChg chg="mod">
          <ac:chgData name="Katherine Foust" userId="7eb10395-2152-4026-9013-7a08c3e58cc0" providerId="ADAL" clId="{FD943AA0-4220-42CB-BFD1-8766C4571F3F}" dt="2022-01-18T18:15:02.694" v="434" actId="1076"/>
          <ac:spMkLst>
            <pc:docMk/>
            <pc:sldMk cId="0" sldId="276"/>
            <ac:spMk id="2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8:14:51.854" v="431" actId="167"/>
          <ac:spMkLst>
            <pc:docMk/>
            <pc:sldMk cId="0" sldId="276"/>
            <ac:spMk id="3" creationId="{00000000-0000-0000-0000-000000000000}"/>
          </ac:spMkLst>
        </pc:spChg>
      </pc:sldChg>
      <pc:sldChg chg="modSp modNotes">
        <pc:chgData name="Katherine Foust" userId="7eb10395-2152-4026-9013-7a08c3e58cc0" providerId="ADAL" clId="{FD943AA0-4220-42CB-BFD1-8766C4571F3F}" dt="2022-01-18T18:15:38.261" v="436" actId="29295"/>
        <pc:sldMkLst>
          <pc:docMk/>
          <pc:sldMk cId="0" sldId="277"/>
        </pc:sldMkLst>
        <pc:spChg chg="mod">
          <ac:chgData name="Katherine Foust" userId="7eb10395-2152-4026-9013-7a08c3e58cc0" providerId="ADAL" clId="{FD943AA0-4220-42CB-BFD1-8766C4571F3F}" dt="2022-01-18T18:15:38.261" v="436" actId="29295"/>
          <ac:spMkLst>
            <pc:docMk/>
            <pc:sldMk cId="0" sldId="277"/>
            <ac:spMk id="2" creationId="{00000000-0000-0000-0000-000000000000}"/>
          </ac:spMkLst>
        </pc:spChg>
        <pc:spChg chg="ord">
          <ac:chgData name="Katherine Foust" userId="7eb10395-2152-4026-9013-7a08c3e58cc0" providerId="ADAL" clId="{FD943AA0-4220-42CB-BFD1-8766C4571F3F}" dt="2022-01-18T18:15:31.070" v="435" actId="171"/>
          <ac:spMkLst>
            <pc:docMk/>
            <pc:sldMk cId="0" sldId="277"/>
            <ac:spMk id="3" creationId="{00000000-0000-0000-0000-000000000000}"/>
          </ac:spMkLst>
        </pc:spChg>
      </pc:sldChg>
    </pc:docChg>
  </pc:docChgLst>
  <pc:docChgLst>
    <pc:chgData name="Katherine Foust" userId="7eb10395-2152-4026-9013-7a08c3e58cc0" providerId="ADAL" clId="{E580D11E-7F65-4D3B-A1D5-D67B55D7D5DE}"/>
    <pc:docChg chg="undo redo custSel addSld delSld modSld sldOrd addMainMaster">
      <pc:chgData name="Katherine Foust" userId="7eb10395-2152-4026-9013-7a08c3e58cc0" providerId="ADAL" clId="{E580D11E-7F65-4D3B-A1D5-D67B55D7D5DE}" dt="2022-01-18T19:23:34.308" v="971" actId="20577"/>
      <pc:docMkLst>
        <pc:docMk/>
      </pc:docMkLst>
      <pc:sldChg chg="modSp">
        <pc:chgData name="Katherine Foust" userId="7eb10395-2152-4026-9013-7a08c3e58cc0" providerId="ADAL" clId="{E580D11E-7F65-4D3B-A1D5-D67B55D7D5DE}" dt="2022-01-18T19:10:47.011" v="355" actId="20577"/>
        <pc:sldMkLst>
          <pc:docMk/>
          <pc:sldMk cId="0" sldId="266"/>
        </pc:sldMkLst>
        <pc:spChg chg="mod">
          <ac:chgData name="Katherine Foust" userId="7eb10395-2152-4026-9013-7a08c3e58cc0" providerId="ADAL" clId="{E580D11E-7F65-4D3B-A1D5-D67B55D7D5DE}" dt="2022-01-18T19:10:47.011" v="355" actId="20577"/>
          <ac:spMkLst>
            <pc:docMk/>
            <pc:sldMk cId="0" sldId="266"/>
            <ac:spMk id="28" creationId="{00000000-0000-0000-0000-000000000000}"/>
          </ac:spMkLst>
        </pc:spChg>
      </pc:sldChg>
      <pc:sldChg chg="modSp">
        <pc:chgData name="Katherine Foust" userId="7eb10395-2152-4026-9013-7a08c3e58cc0" providerId="ADAL" clId="{E580D11E-7F65-4D3B-A1D5-D67B55D7D5DE}" dt="2022-01-18T19:10:35.591" v="352" actId="20577"/>
        <pc:sldMkLst>
          <pc:docMk/>
          <pc:sldMk cId="0" sldId="267"/>
        </pc:sldMkLst>
        <pc:spChg chg="mod">
          <ac:chgData name="Katherine Foust" userId="7eb10395-2152-4026-9013-7a08c3e58cc0" providerId="ADAL" clId="{E580D11E-7F65-4D3B-A1D5-D67B55D7D5DE}" dt="2022-01-18T19:10:35.591" v="352" actId="20577"/>
          <ac:spMkLst>
            <pc:docMk/>
            <pc:sldMk cId="0" sldId="267"/>
            <ac:spMk id="43" creationId="{00000000-0000-0000-0000-000000000000}"/>
          </ac:spMkLst>
        </pc:spChg>
      </pc:sldChg>
      <pc:sldChg chg="delSp">
        <pc:chgData name="Katherine Foust" userId="7eb10395-2152-4026-9013-7a08c3e58cc0" providerId="ADAL" clId="{E580D11E-7F65-4D3B-A1D5-D67B55D7D5DE}" dt="2022-01-18T19:11:02.102" v="356" actId="478"/>
        <pc:sldMkLst>
          <pc:docMk/>
          <pc:sldMk cId="0" sldId="270"/>
        </pc:sldMkLst>
        <pc:spChg chg="del">
          <ac:chgData name="Katherine Foust" userId="7eb10395-2152-4026-9013-7a08c3e58cc0" providerId="ADAL" clId="{E580D11E-7F65-4D3B-A1D5-D67B55D7D5DE}" dt="2022-01-18T19:11:02.102" v="356" actId="478"/>
          <ac:spMkLst>
            <pc:docMk/>
            <pc:sldMk cId="0" sldId="270"/>
            <ac:spMk id="4" creationId="{00000000-0000-0000-0000-000000000000}"/>
          </ac:spMkLst>
        </pc:spChg>
      </pc:sldChg>
      <pc:sldChg chg="del">
        <pc:chgData name="Katherine Foust" userId="7eb10395-2152-4026-9013-7a08c3e58cc0" providerId="ADAL" clId="{E580D11E-7F65-4D3B-A1D5-D67B55D7D5DE}" dt="2022-01-18T18:21:59.455" v="0" actId="2696"/>
        <pc:sldMkLst>
          <pc:docMk/>
          <pc:sldMk cId="0" sldId="272"/>
        </pc:sldMkLst>
      </pc:sldChg>
      <pc:sldChg chg="del">
        <pc:chgData name="Katherine Foust" userId="7eb10395-2152-4026-9013-7a08c3e58cc0" providerId="ADAL" clId="{E580D11E-7F65-4D3B-A1D5-D67B55D7D5DE}" dt="2022-01-18T18:22:01.614" v="1" actId="2696"/>
        <pc:sldMkLst>
          <pc:docMk/>
          <pc:sldMk cId="0" sldId="273"/>
        </pc:sldMkLst>
      </pc:sldChg>
      <pc:sldChg chg="modSp">
        <pc:chgData name="Katherine Foust" userId="7eb10395-2152-4026-9013-7a08c3e58cc0" providerId="ADAL" clId="{E580D11E-7F65-4D3B-A1D5-D67B55D7D5DE}" dt="2022-01-18T18:26:57.968" v="45" actId="29295"/>
        <pc:sldMkLst>
          <pc:docMk/>
          <pc:sldMk cId="0" sldId="275"/>
        </pc:sldMkLst>
        <pc:spChg chg="mod">
          <ac:chgData name="Katherine Foust" userId="7eb10395-2152-4026-9013-7a08c3e58cc0" providerId="ADAL" clId="{E580D11E-7F65-4D3B-A1D5-D67B55D7D5DE}" dt="2022-01-18T18:26:57.968" v="45" actId="29295"/>
          <ac:spMkLst>
            <pc:docMk/>
            <pc:sldMk cId="0" sldId="275"/>
            <ac:spMk id="2" creationId="{00000000-0000-0000-0000-000000000000}"/>
          </ac:spMkLst>
        </pc:spChg>
      </pc:sldChg>
      <pc:sldChg chg="addSp delSp modSp add">
        <pc:chgData name="Katherine Foust" userId="7eb10395-2152-4026-9013-7a08c3e58cc0" providerId="ADAL" clId="{E580D11E-7F65-4D3B-A1D5-D67B55D7D5DE}" dt="2022-01-18T18:23:24.892" v="24"/>
        <pc:sldMkLst>
          <pc:docMk/>
          <pc:sldMk cId="1623891665" sldId="278"/>
        </pc:sldMkLst>
        <pc:spChg chg="add del">
          <ac:chgData name="Katherine Foust" userId="7eb10395-2152-4026-9013-7a08c3e58cc0" providerId="ADAL" clId="{E580D11E-7F65-4D3B-A1D5-D67B55D7D5DE}" dt="2022-01-18T18:22:35.398" v="20" actId="478"/>
          <ac:spMkLst>
            <pc:docMk/>
            <pc:sldMk cId="1623891665" sldId="278"/>
            <ac:spMk id="3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11.749" v="4" actId="478"/>
          <ac:spMkLst>
            <pc:docMk/>
            <pc:sldMk cId="1623891665" sldId="278"/>
            <ac:spMk id="6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14.018" v="5" actId="478"/>
          <ac:spMkLst>
            <pc:docMk/>
            <pc:sldMk cId="1623891665" sldId="278"/>
            <ac:spMk id="7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15.743" v="6" actId="478"/>
          <ac:spMkLst>
            <pc:docMk/>
            <pc:sldMk cId="1623891665" sldId="278"/>
            <ac:spMk id="8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16.676" v="7" actId="478"/>
          <ac:spMkLst>
            <pc:docMk/>
            <pc:sldMk cId="1623891665" sldId="278"/>
            <ac:spMk id="9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18.240" v="9" actId="478"/>
          <ac:spMkLst>
            <pc:docMk/>
            <pc:sldMk cId="1623891665" sldId="278"/>
            <ac:spMk id="10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19.063" v="10" actId="478"/>
          <ac:spMkLst>
            <pc:docMk/>
            <pc:sldMk cId="1623891665" sldId="278"/>
            <ac:spMk id="11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17.561" v="8" actId="478"/>
          <ac:spMkLst>
            <pc:docMk/>
            <pc:sldMk cId="1623891665" sldId="278"/>
            <ac:spMk id="12" creationId="{00000000-0000-0000-0000-000000000000}"/>
          </ac:spMkLst>
        </pc:spChg>
        <pc:spChg chg="add del mod">
          <ac:chgData name="Katherine Foust" userId="7eb10395-2152-4026-9013-7a08c3e58cc0" providerId="ADAL" clId="{E580D11E-7F65-4D3B-A1D5-D67B55D7D5DE}" dt="2022-01-18T18:22:39.191" v="21" actId="478"/>
          <ac:spMkLst>
            <pc:docMk/>
            <pc:sldMk cId="1623891665" sldId="278"/>
            <ac:spMk id="14" creationId="{007E1E9A-D154-47EC-B6C9-F36AD4CA3E02}"/>
          </ac:spMkLst>
        </pc:spChg>
        <pc:spChg chg="add">
          <ac:chgData name="Katherine Foust" userId="7eb10395-2152-4026-9013-7a08c3e58cc0" providerId="ADAL" clId="{E580D11E-7F65-4D3B-A1D5-D67B55D7D5DE}" dt="2022-01-18T18:23:10.602" v="22"/>
          <ac:spMkLst>
            <pc:docMk/>
            <pc:sldMk cId="1623891665" sldId="278"/>
            <ac:spMk id="15" creationId="{05C4B420-15A8-4BFA-8641-C1E101980819}"/>
          </ac:spMkLst>
        </pc:spChg>
        <pc:spChg chg="add">
          <ac:chgData name="Katherine Foust" userId="7eb10395-2152-4026-9013-7a08c3e58cc0" providerId="ADAL" clId="{E580D11E-7F65-4D3B-A1D5-D67B55D7D5DE}" dt="2022-01-18T18:23:17.778" v="23"/>
          <ac:spMkLst>
            <pc:docMk/>
            <pc:sldMk cId="1623891665" sldId="278"/>
            <ac:spMk id="16" creationId="{15CA8153-67DB-479C-94CF-62EEB00D290A}"/>
          </ac:spMkLst>
        </pc:spChg>
        <pc:spChg chg="add">
          <ac:chgData name="Katherine Foust" userId="7eb10395-2152-4026-9013-7a08c3e58cc0" providerId="ADAL" clId="{E580D11E-7F65-4D3B-A1D5-D67B55D7D5DE}" dt="2022-01-18T18:23:24.892" v="24"/>
          <ac:spMkLst>
            <pc:docMk/>
            <pc:sldMk cId="1623891665" sldId="278"/>
            <ac:spMk id="17" creationId="{C69256E1-5E0C-466E-8FF9-97F68EA5944E}"/>
          </ac:spMkLst>
        </pc:spChg>
      </pc:sldChg>
      <pc:sldChg chg="addSp delSp modSp add">
        <pc:chgData name="Katherine Foust" userId="7eb10395-2152-4026-9013-7a08c3e58cc0" providerId="ADAL" clId="{E580D11E-7F65-4D3B-A1D5-D67B55D7D5DE}" dt="2022-01-18T18:25:46.175" v="44"/>
        <pc:sldMkLst>
          <pc:docMk/>
          <pc:sldMk cId="2810045063" sldId="279"/>
        </pc:sldMkLst>
        <pc:spChg chg="mod">
          <ac:chgData name="Katherine Foust" userId="7eb10395-2152-4026-9013-7a08c3e58cc0" providerId="ADAL" clId="{E580D11E-7F65-4D3B-A1D5-D67B55D7D5DE}" dt="2022-01-18T18:24:12.709" v="32" actId="1076"/>
          <ac:spMkLst>
            <pc:docMk/>
            <pc:sldMk cId="2810045063" sldId="279"/>
            <ac:spMk id="3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23.287" v="11" actId="478"/>
          <ac:spMkLst>
            <pc:docMk/>
            <pc:sldMk cId="2810045063" sldId="279"/>
            <ac:spMk id="6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25.224" v="12" actId="478"/>
          <ac:spMkLst>
            <pc:docMk/>
            <pc:sldMk cId="2810045063" sldId="279"/>
            <ac:spMk id="7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27.946" v="14" actId="478"/>
          <ac:spMkLst>
            <pc:docMk/>
            <pc:sldMk cId="2810045063" sldId="279"/>
            <ac:spMk id="8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28.648" v="15" actId="478"/>
          <ac:spMkLst>
            <pc:docMk/>
            <pc:sldMk cId="2810045063" sldId="279"/>
            <ac:spMk id="9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29.837" v="17" actId="478"/>
          <ac:spMkLst>
            <pc:docMk/>
            <pc:sldMk cId="2810045063" sldId="279"/>
            <ac:spMk id="10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30.551" v="18" actId="478"/>
          <ac:spMkLst>
            <pc:docMk/>
            <pc:sldMk cId="2810045063" sldId="279"/>
            <ac:spMk id="11" creationId="{00000000-0000-0000-0000-000000000000}"/>
          </ac:spMkLst>
        </pc:spChg>
        <pc:spChg chg="del">
          <ac:chgData name="Katherine Foust" userId="7eb10395-2152-4026-9013-7a08c3e58cc0" providerId="ADAL" clId="{E580D11E-7F65-4D3B-A1D5-D67B55D7D5DE}" dt="2022-01-18T18:22:29.286" v="16" actId="478"/>
          <ac:spMkLst>
            <pc:docMk/>
            <pc:sldMk cId="2810045063" sldId="279"/>
            <ac:spMk id="12" creationId="{00000000-0000-0000-0000-000000000000}"/>
          </ac:spMkLst>
        </pc:spChg>
        <pc:spChg chg="add del mod">
          <ac:chgData name="Katherine Foust" userId="7eb10395-2152-4026-9013-7a08c3e58cc0" providerId="ADAL" clId="{E580D11E-7F65-4D3B-A1D5-D67B55D7D5DE}" dt="2022-01-18T18:22:27.182" v="13" actId="478"/>
          <ac:spMkLst>
            <pc:docMk/>
            <pc:sldMk cId="2810045063" sldId="279"/>
            <ac:spMk id="14" creationId="{592A16B2-5177-4DA0-8CAE-D2AC4EB15024}"/>
          </ac:spMkLst>
        </pc:spChg>
        <pc:spChg chg="add">
          <ac:chgData name="Katherine Foust" userId="7eb10395-2152-4026-9013-7a08c3e58cc0" providerId="ADAL" clId="{E580D11E-7F65-4D3B-A1D5-D67B55D7D5DE}" dt="2022-01-18T18:23:39.296" v="25"/>
          <ac:spMkLst>
            <pc:docMk/>
            <pc:sldMk cId="2810045063" sldId="279"/>
            <ac:spMk id="15" creationId="{DD01EA24-D40B-48E4-8AD7-183CE6225F57}"/>
          </ac:spMkLst>
        </pc:spChg>
        <pc:spChg chg="add mod">
          <ac:chgData name="Katherine Foust" userId="7eb10395-2152-4026-9013-7a08c3e58cc0" providerId="ADAL" clId="{E580D11E-7F65-4D3B-A1D5-D67B55D7D5DE}" dt="2022-01-18T18:23:51.014" v="27" actId="207"/>
          <ac:spMkLst>
            <pc:docMk/>
            <pc:sldMk cId="2810045063" sldId="279"/>
            <ac:spMk id="16" creationId="{68474859-5B13-489A-A099-AAA5A08F78BB}"/>
          </ac:spMkLst>
        </pc:spChg>
        <pc:spChg chg="add">
          <ac:chgData name="Katherine Foust" userId="7eb10395-2152-4026-9013-7a08c3e58cc0" providerId="ADAL" clId="{E580D11E-7F65-4D3B-A1D5-D67B55D7D5DE}" dt="2022-01-18T18:24:00.230" v="28"/>
          <ac:spMkLst>
            <pc:docMk/>
            <pc:sldMk cId="2810045063" sldId="279"/>
            <ac:spMk id="17" creationId="{1DA6FA99-2B47-4C19-8E22-CF5736AA7A98}"/>
          </ac:spMkLst>
        </pc:spChg>
        <pc:spChg chg="add">
          <ac:chgData name="Katherine Foust" userId="7eb10395-2152-4026-9013-7a08c3e58cc0" providerId="ADAL" clId="{E580D11E-7F65-4D3B-A1D5-D67B55D7D5DE}" dt="2022-01-18T18:24:05.940" v="29"/>
          <ac:spMkLst>
            <pc:docMk/>
            <pc:sldMk cId="2810045063" sldId="279"/>
            <ac:spMk id="18" creationId="{4C7204EE-EF54-4629-B99B-3DEA9564A316}"/>
          </ac:spMkLst>
        </pc:spChg>
        <pc:spChg chg="add mod">
          <ac:chgData name="Katherine Foust" userId="7eb10395-2152-4026-9013-7a08c3e58cc0" providerId="ADAL" clId="{E580D11E-7F65-4D3B-A1D5-D67B55D7D5DE}" dt="2022-01-18T18:24:12.709" v="32" actId="1076"/>
          <ac:spMkLst>
            <pc:docMk/>
            <pc:sldMk cId="2810045063" sldId="279"/>
            <ac:spMk id="19" creationId="{7185BA1D-4ED6-40CD-BCBC-8231DD4F3C10}"/>
          </ac:spMkLst>
        </pc:spChg>
        <pc:spChg chg="add del">
          <ac:chgData name="Katherine Foust" userId="7eb10395-2152-4026-9013-7a08c3e58cc0" providerId="ADAL" clId="{E580D11E-7F65-4D3B-A1D5-D67B55D7D5DE}" dt="2022-01-18T18:24:21.081" v="34"/>
          <ac:spMkLst>
            <pc:docMk/>
            <pc:sldMk cId="2810045063" sldId="279"/>
            <ac:spMk id="20" creationId="{1616E947-DD21-4453-81C9-BD5425F48DFA}"/>
          </ac:spMkLst>
        </pc:spChg>
        <pc:spChg chg="add">
          <ac:chgData name="Katherine Foust" userId="7eb10395-2152-4026-9013-7a08c3e58cc0" providerId="ADAL" clId="{E580D11E-7F65-4D3B-A1D5-D67B55D7D5DE}" dt="2022-01-18T18:24:29.440" v="35"/>
          <ac:spMkLst>
            <pc:docMk/>
            <pc:sldMk cId="2810045063" sldId="279"/>
            <ac:spMk id="21" creationId="{5859FCF9-2EDE-4EF6-97EF-C7C547F7A719}"/>
          </ac:spMkLst>
        </pc:spChg>
        <pc:spChg chg="add">
          <ac:chgData name="Katherine Foust" userId="7eb10395-2152-4026-9013-7a08c3e58cc0" providerId="ADAL" clId="{E580D11E-7F65-4D3B-A1D5-D67B55D7D5DE}" dt="2022-01-18T18:24:38.884" v="36"/>
          <ac:spMkLst>
            <pc:docMk/>
            <pc:sldMk cId="2810045063" sldId="279"/>
            <ac:spMk id="22" creationId="{747E47BC-B056-4D54-814C-851B4CB33A1F}"/>
          </ac:spMkLst>
        </pc:spChg>
        <pc:spChg chg="add">
          <ac:chgData name="Katherine Foust" userId="7eb10395-2152-4026-9013-7a08c3e58cc0" providerId="ADAL" clId="{E580D11E-7F65-4D3B-A1D5-D67B55D7D5DE}" dt="2022-01-18T18:24:47.201" v="37"/>
          <ac:spMkLst>
            <pc:docMk/>
            <pc:sldMk cId="2810045063" sldId="279"/>
            <ac:spMk id="23" creationId="{C0D204AE-BFAC-4689-9C14-407365557104}"/>
          </ac:spMkLst>
        </pc:spChg>
        <pc:spChg chg="add">
          <ac:chgData name="Katherine Foust" userId="7eb10395-2152-4026-9013-7a08c3e58cc0" providerId="ADAL" clId="{E580D11E-7F65-4D3B-A1D5-D67B55D7D5DE}" dt="2022-01-18T18:24:52.984" v="38"/>
          <ac:spMkLst>
            <pc:docMk/>
            <pc:sldMk cId="2810045063" sldId="279"/>
            <ac:spMk id="24" creationId="{B92CA38F-0B6D-4169-9E04-7DDB06AD4EBA}"/>
          </ac:spMkLst>
        </pc:spChg>
        <pc:spChg chg="add">
          <ac:chgData name="Katherine Foust" userId="7eb10395-2152-4026-9013-7a08c3e58cc0" providerId="ADAL" clId="{E580D11E-7F65-4D3B-A1D5-D67B55D7D5DE}" dt="2022-01-18T18:25:01.631" v="39"/>
          <ac:spMkLst>
            <pc:docMk/>
            <pc:sldMk cId="2810045063" sldId="279"/>
            <ac:spMk id="25" creationId="{D6D2A0A1-2680-401F-AC84-3B1B556FC0E6}"/>
          </ac:spMkLst>
        </pc:spChg>
        <pc:spChg chg="add">
          <ac:chgData name="Katherine Foust" userId="7eb10395-2152-4026-9013-7a08c3e58cc0" providerId="ADAL" clId="{E580D11E-7F65-4D3B-A1D5-D67B55D7D5DE}" dt="2022-01-18T18:25:09.629" v="40"/>
          <ac:spMkLst>
            <pc:docMk/>
            <pc:sldMk cId="2810045063" sldId="279"/>
            <ac:spMk id="26" creationId="{19BEE936-AB1C-4BCE-9B80-3C698E92D8D7}"/>
          </ac:spMkLst>
        </pc:spChg>
        <pc:spChg chg="add del">
          <ac:chgData name="Katherine Foust" userId="7eb10395-2152-4026-9013-7a08c3e58cc0" providerId="ADAL" clId="{E580D11E-7F65-4D3B-A1D5-D67B55D7D5DE}" dt="2022-01-18T18:25:20.696" v="42" actId="478"/>
          <ac:spMkLst>
            <pc:docMk/>
            <pc:sldMk cId="2810045063" sldId="279"/>
            <ac:spMk id="27" creationId="{5B07802B-72B2-43BE-BB13-C783DA2B3067}"/>
          </ac:spMkLst>
        </pc:spChg>
        <pc:spChg chg="add">
          <ac:chgData name="Katherine Foust" userId="7eb10395-2152-4026-9013-7a08c3e58cc0" providerId="ADAL" clId="{E580D11E-7F65-4D3B-A1D5-D67B55D7D5DE}" dt="2022-01-18T18:25:33.004" v="43"/>
          <ac:spMkLst>
            <pc:docMk/>
            <pc:sldMk cId="2810045063" sldId="279"/>
            <ac:spMk id="28" creationId="{4747EC91-2B53-4477-BCDB-3B28B9C24D4D}"/>
          </ac:spMkLst>
        </pc:spChg>
        <pc:spChg chg="add">
          <ac:chgData name="Katherine Foust" userId="7eb10395-2152-4026-9013-7a08c3e58cc0" providerId="ADAL" clId="{E580D11E-7F65-4D3B-A1D5-D67B55D7D5DE}" dt="2022-01-18T18:25:46.175" v="44"/>
          <ac:spMkLst>
            <pc:docMk/>
            <pc:sldMk cId="2810045063" sldId="279"/>
            <ac:spMk id="29" creationId="{72569051-B738-47D7-BB7D-CCB9E59BEC5B}"/>
          </ac:spMkLst>
        </pc:spChg>
      </pc:sldChg>
      <pc:sldChg chg="add del ord">
        <pc:chgData name="Katherine Foust" userId="7eb10395-2152-4026-9013-7a08c3e58cc0" providerId="ADAL" clId="{E580D11E-7F65-4D3B-A1D5-D67B55D7D5DE}" dt="2022-01-18T18:30:51.487" v="49"/>
        <pc:sldMkLst>
          <pc:docMk/>
          <pc:sldMk cId="621918954" sldId="280"/>
        </pc:sldMkLst>
      </pc:sldChg>
      <pc:sldChg chg="modSp add del ord">
        <pc:chgData name="Katherine Foust" userId="7eb10395-2152-4026-9013-7a08c3e58cc0" providerId="ADAL" clId="{E580D11E-7F65-4D3B-A1D5-D67B55D7D5DE}" dt="2022-01-18T18:33:43.590" v="89" actId="2696"/>
        <pc:sldMkLst>
          <pc:docMk/>
          <pc:sldMk cId="3534953988" sldId="280"/>
        </pc:sldMkLst>
        <pc:spChg chg="mod">
          <ac:chgData name="Katherine Foust" userId="7eb10395-2152-4026-9013-7a08c3e58cc0" providerId="ADAL" clId="{E580D11E-7F65-4D3B-A1D5-D67B55D7D5DE}" dt="2022-01-18T18:31:37.458" v="56" actId="255"/>
          <ac:spMkLst>
            <pc:docMk/>
            <pc:sldMk cId="3534953988" sldId="280"/>
            <ac:spMk id="2" creationId="{EC4DAA6A-9F0C-4961-862F-CE0244405CA0}"/>
          </ac:spMkLst>
        </pc:spChg>
        <pc:spChg chg="mod">
          <ac:chgData name="Katherine Foust" userId="7eb10395-2152-4026-9013-7a08c3e58cc0" providerId="ADAL" clId="{E580D11E-7F65-4D3B-A1D5-D67B55D7D5DE}" dt="2022-01-18T18:31:28.700" v="54" actId="403"/>
          <ac:spMkLst>
            <pc:docMk/>
            <pc:sldMk cId="3534953988" sldId="280"/>
            <ac:spMk id="3" creationId="{F28D5016-55A8-4749-B19E-9DFE31D9A603}"/>
          </ac:spMkLst>
        </pc:spChg>
      </pc:sldChg>
      <pc:sldChg chg="modSp add">
        <pc:chgData name="Katherine Foust" userId="7eb10395-2152-4026-9013-7a08c3e58cc0" providerId="ADAL" clId="{E580D11E-7F65-4D3B-A1D5-D67B55D7D5DE}" dt="2022-01-18T19:22:58.650" v="938" actId="20577"/>
        <pc:sldMkLst>
          <pc:docMk/>
          <pc:sldMk cId="621918954" sldId="281"/>
        </pc:sldMkLst>
        <pc:spChg chg="mod">
          <ac:chgData name="Katherine Foust" userId="7eb10395-2152-4026-9013-7a08c3e58cc0" providerId="ADAL" clId="{E580D11E-7F65-4D3B-A1D5-D67B55D7D5DE}" dt="2022-01-18T18:33:49.741" v="100" actId="403"/>
          <ac:spMkLst>
            <pc:docMk/>
            <pc:sldMk cId="621918954" sldId="281"/>
            <ac:spMk id="2" creationId="{00000000-0000-0000-0000-000000000000}"/>
          </ac:spMkLst>
        </pc:spChg>
        <pc:spChg chg="mod">
          <ac:chgData name="Katherine Foust" userId="7eb10395-2152-4026-9013-7a08c3e58cc0" providerId="ADAL" clId="{E580D11E-7F65-4D3B-A1D5-D67B55D7D5DE}" dt="2022-01-18T19:22:58.650" v="938" actId="20577"/>
          <ac:spMkLst>
            <pc:docMk/>
            <pc:sldMk cId="621918954" sldId="281"/>
            <ac:spMk id="3" creationId="{00000000-0000-0000-0000-000000000000}"/>
          </ac:spMkLst>
        </pc:spChg>
      </pc:sldChg>
      <pc:sldChg chg="modSp add">
        <pc:chgData name="Katherine Foust" userId="7eb10395-2152-4026-9013-7a08c3e58cc0" providerId="ADAL" clId="{E580D11E-7F65-4D3B-A1D5-D67B55D7D5DE}" dt="2022-01-18T19:23:34.308" v="971" actId="20577"/>
        <pc:sldMkLst>
          <pc:docMk/>
          <pc:sldMk cId="1936126693" sldId="282"/>
        </pc:sldMkLst>
        <pc:spChg chg="mod">
          <ac:chgData name="Katherine Foust" userId="7eb10395-2152-4026-9013-7a08c3e58cc0" providerId="ADAL" clId="{E580D11E-7F65-4D3B-A1D5-D67B55D7D5DE}" dt="2022-01-18T19:08:41.366" v="272" actId="404"/>
          <ac:spMkLst>
            <pc:docMk/>
            <pc:sldMk cId="1936126693" sldId="282"/>
            <ac:spMk id="2" creationId="{27C46137-BAED-405E-BF99-C2EDD671848A}"/>
          </ac:spMkLst>
        </pc:spChg>
        <pc:spChg chg="mod">
          <ac:chgData name="Katherine Foust" userId="7eb10395-2152-4026-9013-7a08c3e58cc0" providerId="ADAL" clId="{E580D11E-7F65-4D3B-A1D5-D67B55D7D5DE}" dt="2022-01-18T19:23:34.308" v="971" actId="20577"/>
          <ac:spMkLst>
            <pc:docMk/>
            <pc:sldMk cId="1936126693" sldId="282"/>
            <ac:spMk id="3" creationId="{6C0ABE24-AAD9-4F2A-BB8B-727D6418A398}"/>
          </ac:spMkLst>
        </pc:spChg>
      </pc:sldChg>
      <pc:sldChg chg="modSp add">
        <pc:chgData name="Katherine Foust" userId="7eb10395-2152-4026-9013-7a08c3e58cc0" providerId="ADAL" clId="{E580D11E-7F65-4D3B-A1D5-D67B55D7D5DE}" dt="2022-01-18T19:10:05.820" v="350"/>
        <pc:sldMkLst>
          <pc:docMk/>
          <pc:sldMk cId="2988589875" sldId="283"/>
        </pc:sldMkLst>
        <pc:spChg chg="mod">
          <ac:chgData name="Katherine Foust" userId="7eb10395-2152-4026-9013-7a08c3e58cc0" providerId="ADAL" clId="{E580D11E-7F65-4D3B-A1D5-D67B55D7D5DE}" dt="2022-01-18T19:09:11.300" v="302" actId="20577"/>
          <ac:spMkLst>
            <pc:docMk/>
            <pc:sldMk cId="2988589875" sldId="283"/>
            <ac:spMk id="2" creationId="{ABE3277A-2DA4-4FA8-80D8-016FCD3AF55E}"/>
          </ac:spMkLst>
        </pc:spChg>
        <pc:spChg chg="mod">
          <ac:chgData name="Katherine Foust" userId="7eb10395-2152-4026-9013-7a08c3e58cc0" providerId="ADAL" clId="{E580D11E-7F65-4D3B-A1D5-D67B55D7D5DE}" dt="2022-01-18T19:10:05.820" v="350"/>
          <ac:spMkLst>
            <pc:docMk/>
            <pc:sldMk cId="2988589875" sldId="283"/>
            <ac:spMk id="3" creationId="{0F858D7D-829F-4447-ACDC-EC7DA1F67EA2}"/>
          </ac:spMkLst>
        </pc:spChg>
      </pc:sldChg>
      <pc:sldChg chg="modSp add ord">
        <pc:chgData name="Katherine Foust" userId="7eb10395-2152-4026-9013-7a08c3e58cc0" providerId="ADAL" clId="{E580D11E-7F65-4D3B-A1D5-D67B55D7D5DE}" dt="2022-01-18T19:18:55.911" v="898" actId="14100"/>
        <pc:sldMkLst>
          <pc:docMk/>
          <pc:sldMk cId="3010107445" sldId="284"/>
        </pc:sldMkLst>
        <pc:spChg chg="mod">
          <ac:chgData name="Katherine Foust" userId="7eb10395-2152-4026-9013-7a08c3e58cc0" providerId="ADAL" clId="{E580D11E-7F65-4D3B-A1D5-D67B55D7D5DE}" dt="2022-01-18T19:18:55.911" v="898" actId="14100"/>
          <ac:spMkLst>
            <pc:docMk/>
            <pc:sldMk cId="3010107445" sldId="284"/>
            <ac:spMk id="2" creationId="{10D5F20D-DADA-45C9-BE26-508507127F4C}"/>
          </ac:spMkLst>
        </pc:spChg>
        <pc:spChg chg="mod">
          <ac:chgData name="Katherine Foust" userId="7eb10395-2152-4026-9013-7a08c3e58cc0" providerId="ADAL" clId="{E580D11E-7F65-4D3B-A1D5-D67B55D7D5DE}" dt="2022-01-18T19:18:13.442" v="892" actId="20577"/>
          <ac:spMkLst>
            <pc:docMk/>
            <pc:sldMk cId="3010107445" sldId="284"/>
            <ac:spMk id="3" creationId="{21AAD2BA-D962-4CD9-99E2-3FC5937C73FF}"/>
          </ac:spMkLst>
        </pc:spChg>
      </pc:sldChg>
      <pc:sldChg chg="add del">
        <pc:chgData name="Katherine Foust" userId="7eb10395-2152-4026-9013-7a08c3e58cc0" providerId="ADAL" clId="{E580D11E-7F65-4D3B-A1D5-D67B55D7D5DE}" dt="2022-01-18T18:33:19.044" v="80" actId="2696"/>
        <pc:sldMkLst>
          <pc:docMk/>
          <pc:sldMk cId="667693288" sldId="285"/>
        </pc:sldMkLst>
      </pc:sldChg>
      <pc:sldChg chg="modSp add ord">
        <pc:chgData name="Katherine Foust" userId="7eb10395-2152-4026-9013-7a08c3e58cc0" providerId="ADAL" clId="{E580D11E-7F65-4D3B-A1D5-D67B55D7D5DE}" dt="2022-01-18T19:16:51.755" v="848" actId="403"/>
        <pc:sldMkLst>
          <pc:docMk/>
          <pc:sldMk cId="941582304" sldId="285"/>
        </pc:sldMkLst>
        <pc:spChg chg="mod">
          <ac:chgData name="Katherine Foust" userId="7eb10395-2152-4026-9013-7a08c3e58cc0" providerId="ADAL" clId="{E580D11E-7F65-4D3B-A1D5-D67B55D7D5DE}" dt="2022-01-18T19:12:17.584" v="399" actId="403"/>
          <ac:spMkLst>
            <pc:docMk/>
            <pc:sldMk cId="941582304" sldId="285"/>
            <ac:spMk id="2" creationId="{80DD89B5-E949-4846-BE8F-E0622864AAE3}"/>
          </ac:spMkLst>
        </pc:spChg>
        <pc:spChg chg="mod">
          <ac:chgData name="Katherine Foust" userId="7eb10395-2152-4026-9013-7a08c3e58cc0" providerId="ADAL" clId="{E580D11E-7F65-4D3B-A1D5-D67B55D7D5DE}" dt="2022-01-18T19:16:51.755" v="848" actId="403"/>
          <ac:spMkLst>
            <pc:docMk/>
            <pc:sldMk cId="941582304" sldId="285"/>
            <ac:spMk id="3" creationId="{08CF0CEC-4D0C-48FC-8F83-7EB1F88E782F}"/>
          </ac:spMkLst>
        </pc:spChg>
      </pc:sldChg>
      <pc:sldChg chg="modSp add del ord">
        <pc:chgData name="Katherine Foust" userId="7eb10395-2152-4026-9013-7a08c3e58cc0" providerId="ADAL" clId="{E580D11E-7F65-4D3B-A1D5-D67B55D7D5DE}" dt="2022-01-18T19:17:07.378" v="849" actId="2696"/>
        <pc:sldMkLst>
          <pc:docMk/>
          <pc:sldMk cId="2257441409" sldId="286"/>
        </pc:sldMkLst>
        <pc:spChg chg="mod">
          <ac:chgData name="Katherine Foust" userId="7eb10395-2152-4026-9013-7a08c3e58cc0" providerId="ADAL" clId="{E580D11E-7F65-4D3B-A1D5-D67B55D7D5DE}" dt="2022-01-18T19:11:55.925" v="387" actId="403"/>
          <ac:spMkLst>
            <pc:docMk/>
            <pc:sldMk cId="2257441409" sldId="286"/>
            <ac:spMk id="2" creationId="{47F43C51-9928-462A-8C68-635D9A905B4E}"/>
          </ac:spMkLst>
        </pc:spChg>
      </pc:sldChg>
      <pc:sldChg chg="add del">
        <pc:chgData name="Katherine Foust" userId="7eb10395-2152-4026-9013-7a08c3e58cc0" providerId="ADAL" clId="{E580D11E-7F65-4D3B-A1D5-D67B55D7D5DE}" dt="2022-01-18T18:33:28.378" v="85" actId="27028"/>
        <pc:sldMkLst>
          <pc:docMk/>
          <pc:sldMk cId="4220124297" sldId="286"/>
        </pc:sldMkLst>
      </pc:sldChg>
      <pc:sldChg chg="modSp add ord">
        <pc:chgData name="Katherine Foust" userId="7eb10395-2152-4026-9013-7a08c3e58cc0" providerId="ADAL" clId="{E580D11E-7F65-4D3B-A1D5-D67B55D7D5DE}" dt="2022-01-18T19:22:16.929" v="937" actId="20577"/>
        <pc:sldMkLst>
          <pc:docMk/>
          <pc:sldMk cId="1074324211" sldId="287"/>
        </pc:sldMkLst>
        <pc:spChg chg="mod">
          <ac:chgData name="Katherine Foust" userId="7eb10395-2152-4026-9013-7a08c3e58cc0" providerId="ADAL" clId="{E580D11E-7F65-4D3B-A1D5-D67B55D7D5DE}" dt="2022-01-18T19:13:26.313" v="473" actId="20577"/>
          <ac:spMkLst>
            <pc:docMk/>
            <pc:sldMk cId="1074324211" sldId="287"/>
            <ac:spMk id="2" creationId="{80DD89B5-E949-4846-BE8F-E0622864AAE3}"/>
          </ac:spMkLst>
        </pc:spChg>
        <pc:spChg chg="mod">
          <ac:chgData name="Katherine Foust" userId="7eb10395-2152-4026-9013-7a08c3e58cc0" providerId="ADAL" clId="{E580D11E-7F65-4D3B-A1D5-D67B55D7D5DE}" dt="2022-01-18T19:22:16.929" v="937" actId="20577"/>
          <ac:spMkLst>
            <pc:docMk/>
            <pc:sldMk cId="1074324211" sldId="287"/>
            <ac:spMk id="3" creationId="{08CF0CEC-4D0C-48FC-8F83-7EB1F88E782F}"/>
          </ac:spMkLst>
        </pc:spChg>
      </pc:sldChg>
      <pc:sldChg chg="modSp add ord">
        <pc:chgData name="Katherine Foust" userId="7eb10395-2152-4026-9013-7a08c3e58cc0" providerId="ADAL" clId="{E580D11E-7F65-4D3B-A1D5-D67B55D7D5DE}" dt="2022-01-18T19:17:32.961" v="867" actId="403"/>
        <pc:sldMkLst>
          <pc:docMk/>
          <pc:sldMk cId="1296829561" sldId="288"/>
        </pc:sldMkLst>
        <pc:spChg chg="mod">
          <ac:chgData name="Katherine Foust" userId="7eb10395-2152-4026-9013-7a08c3e58cc0" providerId="ADAL" clId="{E580D11E-7F65-4D3B-A1D5-D67B55D7D5DE}" dt="2022-01-18T19:17:16.662" v="863" actId="20577"/>
          <ac:spMkLst>
            <pc:docMk/>
            <pc:sldMk cId="1296829561" sldId="288"/>
            <ac:spMk id="2" creationId="{80DD89B5-E949-4846-BE8F-E0622864AAE3}"/>
          </ac:spMkLst>
        </pc:spChg>
        <pc:spChg chg="mod">
          <ac:chgData name="Katherine Foust" userId="7eb10395-2152-4026-9013-7a08c3e58cc0" providerId="ADAL" clId="{E580D11E-7F65-4D3B-A1D5-D67B55D7D5DE}" dt="2022-01-18T19:17:32.961" v="867" actId="403"/>
          <ac:spMkLst>
            <pc:docMk/>
            <pc:sldMk cId="1296829561" sldId="288"/>
            <ac:spMk id="3" creationId="{08CF0CEC-4D0C-48FC-8F83-7EB1F88E782F}"/>
          </ac:spMkLst>
        </pc:spChg>
      </pc:sldChg>
      <pc:sldMasterChg chg="add addSldLayout">
        <pc:chgData name="Katherine Foust" userId="7eb10395-2152-4026-9013-7a08c3e58cc0" providerId="ADAL" clId="{E580D11E-7F65-4D3B-A1D5-D67B55D7D5DE}" dt="2022-01-18T18:33:32.560" v="86" actId="27028"/>
        <pc:sldMasterMkLst>
          <pc:docMk/>
          <pc:sldMasterMk cId="833670281" sldId="2147483737"/>
        </pc:sldMasterMkLst>
        <pc:sldLayoutChg chg="add">
          <pc:chgData name="Katherine Foust" userId="7eb10395-2152-4026-9013-7a08c3e58cc0" providerId="ADAL" clId="{E580D11E-7F65-4D3B-A1D5-D67B55D7D5DE}" dt="2022-01-18T18:32:56.192" v="63" actId="27028"/>
          <pc:sldLayoutMkLst>
            <pc:docMk/>
            <pc:sldMasterMk cId="833670281" sldId="2147483737"/>
            <pc:sldLayoutMk cId="2884086882" sldId="2147483738"/>
          </pc:sldLayoutMkLst>
        </pc:sldLayoutChg>
        <pc:sldLayoutChg chg="add">
          <pc:chgData name="Katherine Foust" userId="7eb10395-2152-4026-9013-7a08c3e58cc0" providerId="ADAL" clId="{E580D11E-7F65-4D3B-A1D5-D67B55D7D5DE}" dt="2022-01-18T18:32:30.402" v="57" actId="27028"/>
          <pc:sldLayoutMkLst>
            <pc:docMk/>
            <pc:sldMasterMk cId="833670281" sldId="2147483737"/>
            <pc:sldLayoutMk cId="1474481569" sldId="2147483739"/>
          </pc:sldLayoutMkLst>
        </pc:sldLayoutChg>
        <pc:sldLayoutChg chg="add">
          <pc:chgData name="Katherine Foust" userId="7eb10395-2152-4026-9013-7a08c3e58cc0" providerId="ADAL" clId="{E580D11E-7F65-4D3B-A1D5-D67B55D7D5DE}" dt="2022-01-18T18:32:38.265" v="61" actId="27028"/>
          <pc:sldLayoutMkLst>
            <pc:docMk/>
            <pc:sldMasterMk cId="833670281" sldId="2147483737"/>
            <pc:sldLayoutMk cId="3769163652" sldId="2147483740"/>
          </pc:sldLayoutMkLst>
        </pc:sldLayoutChg>
        <pc:sldLayoutChg chg="add">
          <pc:chgData name="Katherine Foust" userId="7eb10395-2152-4026-9013-7a08c3e58cc0" providerId="ADAL" clId="{E580D11E-7F65-4D3B-A1D5-D67B55D7D5DE}" dt="2022-01-18T18:33:32.560" v="86" actId="27028"/>
          <pc:sldLayoutMkLst>
            <pc:docMk/>
            <pc:sldMasterMk cId="833670281" sldId="2147483737"/>
            <pc:sldLayoutMk cId="2244356745" sldId="214748374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13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043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769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5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69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0081482" cy="11301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2617" y="0"/>
            <a:ext cx="20081875" cy="11301095"/>
          </a:xfrm>
          <a:custGeom>
            <a:avLst/>
            <a:gdLst/>
            <a:ahLst/>
            <a:cxnLst/>
            <a:rect l="l" t="t" r="r" b="b"/>
            <a:pathLst>
              <a:path w="20081875" h="11301095">
                <a:moveTo>
                  <a:pt x="0" y="11301016"/>
                </a:moveTo>
                <a:lnTo>
                  <a:pt x="20081482" y="11301016"/>
                </a:lnTo>
                <a:lnTo>
                  <a:pt x="20081482" y="0"/>
                </a:lnTo>
                <a:lnTo>
                  <a:pt x="0" y="0"/>
                </a:lnTo>
                <a:lnTo>
                  <a:pt x="0" y="1130101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0081482" cy="11301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2617" y="0"/>
            <a:ext cx="20081875" cy="11301095"/>
          </a:xfrm>
          <a:custGeom>
            <a:avLst/>
            <a:gdLst/>
            <a:ahLst/>
            <a:cxnLst/>
            <a:rect l="l" t="t" r="r" b="b"/>
            <a:pathLst>
              <a:path w="20081875" h="11301095">
                <a:moveTo>
                  <a:pt x="0" y="11301016"/>
                </a:moveTo>
                <a:lnTo>
                  <a:pt x="20081482" y="11301016"/>
                </a:lnTo>
                <a:lnTo>
                  <a:pt x="20081482" y="0"/>
                </a:lnTo>
                <a:lnTo>
                  <a:pt x="0" y="0"/>
                </a:lnTo>
                <a:lnTo>
                  <a:pt x="0" y="1130101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8167864"/>
            <a:ext cx="20098865" cy="3141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5" y="8105324"/>
            <a:ext cx="20098865" cy="105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369" y="8368919"/>
            <a:ext cx="16676351" cy="1357122"/>
          </a:xfrm>
        </p:spPr>
        <p:txBody>
          <a:bodyPr lIns="91440" tIns="0" rIns="91440" bIns="0" anchor="b">
            <a:noAutofit/>
          </a:bodyPr>
          <a:lstStyle>
            <a:lvl1pPr>
              <a:defRPr sz="5936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9369" y="9741118"/>
            <a:ext cx="16676351" cy="980144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89"/>
              </a:spcAft>
              <a:buNone/>
              <a:defRPr sz="2474">
                <a:solidFill>
                  <a:srgbClr val="FFFFFF"/>
                </a:solidFill>
              </a:defRPr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86E5-4AB3-45C7-8919-6226D7A654F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8676-9F26-4398-A88F-5EA656415C3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A2B2568-F66C-42AC-935C-305878FAF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20" y="1127536"/>
            <a:ext cx="4523423" cy="45237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43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36" y="10555393"/>
            <a:ext cx="20098865" cy="7539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5" y="10445756"/>
            <a:ext cx="20098865" cy="105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369" y="1251568"/>
            <a:ext cx="16585883" cy="588086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3192" spc="-8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938" y="7347647"/>
            <a:ext cx="16585883" cy="188489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958" cap="all" spc="330" baseline="0">
                <a:solidFill>
                  <a:schemeClr val="tx2"/>
                </a:solidFill>
                <a:latin typeface="+mj-lt"/>
              </a:defRPr>
            </a:lvl1pPr>
            <a:lvl2pPr marL="753923" indent="0" algn="ctr">
              <a:buNone/>
              <a:defRPr sz="3958"/>
            </a:lvl2pPr>
            <a:lvl3pPr marL="1507846" indent="0" algn="ctr">
              <a:buNone/>
              <a:defRPr sz="3958"/>
            </a:lvl3pPr>
            <a:lvl4pPr marL="2261768" indent="0" algn="ctr">
              <a:buNone/>
              <a:defRPr sz="3298"/>
            </a:lvl4pPr>
            <a:lvl5pPr marL="3015691" indent="0" algn="ctr">
              <a:buNone/>
              <a:defRPr sz="3298"/>
            </a:lvl5pPr>
            <a:lvl6pPr marL="3769614" indent="0" algn="ctr">
              <a:buNone/>
              <a:defRPr sz="3298"/>
            </a:lvl6pPr>
            <a:lvl7pPr marL="4523537" indent="0" algn="ctr">
              <a:buNone/>
              <a:defRPr sz="3298"/>
            </a:lvl7pPr>
            <a:lvl8pPr marL="5277460" indent="0" algn="ctr">
              <a:buNone/>
              <a:defRPr sz="3298"/>
            </a:lvl8pPr>
            <a:lvl9pPr marL="6031382" indent="0" algn="ctr">
              <a:buNone/>
              <a:defRPr sz="32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86E5-4AB3-45C7-8919-6226D7A654F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8676-9F26-4398-A88F-5EA656415C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991378" y="7162588"/>
            <a:ext cx="1628432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8914519-1D35-46A5-87E0-12D47213E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95" y="9047480"/>
            <a:ext cx="2261711" cy="22618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408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36" y="10555393"/>
            <a:ext cx="20098865" cy="7539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5" y="10445756"/>
            <a:ext cx="20098865" cy="105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369" y="1251568"/>
            <a:ext cx="16585883" cy="588086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3192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9369" y="7343538"/>
            <a:ext cx="16585883" cy="1884892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958" cap="all" spc="330" baseline="0">
                <a:solidFill>
                  <a:schemeClr val="tx2"/>
                </a:solidFill>
                <a:latin typeface="+mj-lt"/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86E5-4AB3-45C7-8919-6226D7A654F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8676-9F26-4398-A88F-5EA656415C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991378" y="7162588"/>
            <a:ext cx="1628432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6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86E5-4AB3-45C7-8919-6226D7A654F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8676-9F26-4398-A88F-5EA656415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93960" y="910195"/>
            <a:ext cx="10516179" cy="716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54431" y="4817342"/>
            <a:ext cx="13995236" cy="3068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5"/>
            <a:ext cx="6433311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555393"/>
            <a:ext cx="20104100" cy="7539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10445756"/>
            <a:ext cx="20104102" cy="108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9369" y="472630"/>
            <a:ext cx="16585883" cy="23924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9369" y="3043752"/>
            <a:ext cx="16585883" cy="66348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09370" y="10652665"/>
            <a:ext cx="4076672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4">
                <a:solidFill>
                  <a:srgbClr val="FFFFFF"/>
                </a:solidFill>
              </a:defRPr>
            </a:lvl1pPr>
          </a:lstStyle>
          <a:p>
            <a:fld id="{C03B86E5-4AB3-45C7-8919-6226D7A654F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8365" y="10652665"/>
            <a:ext cx="795260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4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325443" y="10652665"/>
            <a:ext cx="2163475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1">
                <a:solidFill>
                  <a:srgbClr val="FFFFFF"/>
                </a:solidFill>
              </a:defRPr>
            </a:lvl1pPr>
          </a:lstStyle>
          <a:p>
            <a:fld id="{63A18676-9F26-4398-A88F-5EA656415C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968084" y="2865835"/>
            <a:ext cx="1643510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17247C8-2849-44D2-A232-9103923E9D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95" y="9047480"/>
            <a:ext cx="2261711" cy="22618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367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8" r:id="rId2"/>
    <p:sldLayoutId id="2147483740" r:id="rId3"/>
    <p:sldLayoutId id="2147483739" r:id="rId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0.jpg"/><Relationship Id="rId4" Type="http://schemas.openxmlformats.org/officeDocument/2006/relationships/image" Target="../media/image35.jp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1.jpg"/><Relationship Id="rId7" Type="http://schemas.openxmlformats.org/officeDocument/2006/relationships/image" Target="../media/image46.png"/><Relationship Id="rId12" Type="http://schemas.openxmlformats.org/officeDocument/2006/relationships/image" Target="../media/image51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mmi.org/" TargetMode="External"/><Relationship Id="rId11" Type="http://schemas.openxmlformats.org/officeDocument/2006/relationships/image" Target="../media/image50.jpg"/><Relationship Id="rId5" Type="http://schemas.openxmlformats.org/officeDocument/2006/relationships/image" Target="../media/image2.png"/><Relationship Id="rId15" Type="http://schemas.openxmlformats.org/officeDocument/2006/relationships/image" Target="../media/image23.jpg"/><Relationship Id="rId10" Type="http://schemas.openxmlformats.org/officeDocument/2006/relationships/image" Target="../media/image49.jpg"/><Relationship Id="rId4" Type="http://schemas.openxmlformats.org/officeDocument/2006/relationships/image" Target="../media/image41.png"/><Relationship Id="rId9" Type="http://schemas.openxmlformats.org/officeDocument/2006/relationships/image" Target="../media/image48.jp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2.pn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image" Target="../media/image55.jpg"/><Relationship Id="rId15" Type="http://schemas.openxmlformats.org/officeDocument/2006/relationships/image" Target="../media/image63.pn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5" Type="http://schemas.openxmlformats.org/officeDocument/2006/relationships/image" Target="../media/image24.jp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red.co.uk/article/yuval-noah-harari-extract-21-lessons-for-the-21st-century#%3A%7E%3Atext%3DIn%20order%20to%20keep%20up%2Chuman%E2%80%9D%20is%20likely%20to%20mutat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/>
              <a:t>ORS STEM Committee 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369" y="3186917"/>
            <a:ext cx="16585883" cy="663435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u="sng" dirty="0"/>
              <a:t>January 18, 2022</a:t>
            </a:r>
          </a:p>
          <a:p>
            <a:endParaRPr lang="en-US" sz="1800" u="sng" dirty="0"/>
          </a:p>
          <a:p>
            <a:pPr marL="753923" indent="-753923">
              <a:buFont typeface="+mj-lt"/>
              <a:buAutoNum type="arabicPeriod"/>
            </a:pPr>
            <a:r>
              <a:rPr lang="en-US" sz="3600" dirty="0"/>
              <a:t>Guest Speaker: Dr. Mark Buckner discusses the new </a:t>
            </a:r>
            <a:r>
              <a:rPr lang="en-US" sz="3600" dirty="0" err="1"/>
              <a:t>i</a:t>
            </a:r>
            <a:r>
              <a:rPr lang="en-US" sz="3600" dirty="0"/>
              <a:t>-School program at ORHS</a:t>
            </a:r>
          </a:p>
          <a:p>
            <a:pPr marL="753923" indent="-753923">
              <a:buFont typeface="+mj-lt"/>
              <a:buAutoNum type="arabicPeriod"/>
            </a:pPr>
            <a:r>
              <a:rPr lang="en-US" sz="3600" dirty="0"/>
              <a:t>Committee Discussion:  What are your “walls”?</a:t>
            </a:r>
          </a:p>
          <a:p>
            <a:pPr marL="753923" indent="-753923">
              <a:buFont typeface="+mj-lt"/>
              <a:buAutoNum type="arabicPeriod"/>
            </a:pPr>
            <a:r>
              <a:rPr lang="en-US" sz="3600" dirty="0"/>
              <a:t>School STEM Share-Out</a:t>
            </a:r>
          </a:p>
          <a:p>
            <a:pPr marL="753923" indent="-753923">
              <a:buFont typeface="+mj-lt"/>
              <a:buAutoNum type="arabicPeriod"/>
            </a:pPr>
            <a:r>
              <a:rPr lang="en-US" sz="3600" dirty="0"/>
              <a:t>Community Partner Share-Out</a:t>
            </a:r>
          </a:p>
          <a:p>
            <a:pPr marL="753923" indent="-753923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1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617" y="0"/>
            <a:ext cx="20081875" cy="11301095"/>
          </a:xfrm>
          <a:custGeom>
            <a:avLst/>
            <a:gdLst/>
            <a:ahLst/>
            <a:cxnLst/>
            <a:rect l="l" t="t" r="r" b="b"/>
            <a:pathLst>
              <a:path w="20081875" h="11301095">
                <a:moveTo>
                  <a:pt x="0" y="11301016"/>
                </a:moveTo>
                <a:lnTo>
                  <a:pt x="20081482" y="11301016"/>
                </a:lnTo>
                <a:lnTo>
                  <a:pt x="20081482" y="0"/>
                </a:lnTo>
                <a:lnTo>
                  <a:pt x="0" y="0"/>
                </a:lnTo>
                <a:lnTo>
                  <a:pt x="0" y="1130101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081482" cy="11301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57305" y="815015"/>
            <a:ext cx="9131300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Current/Future</a:t>
            </a:r>
            <a:r>
              <a:rPr sz="54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25" dirty="0">
                <a:solidFill>
                  <a:srgbClr val="FFFFFF"/>
                </a:solidFill>
                <a:latin typeface="Arial"/>
                <a:cs typeface="Arial"/>
              </a:rPr>
              <a:t>Skills</a:t>
            </a:r>
            <a:r>
              <a:rPr sz="54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5" dirty="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endParaRPr sz="54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4751" y="2073235"/>
            <a:ext cx="8768080" cy="7539355"/>
          </a:xfrm>
          <a:custGeom>
            <a:avLst/>
            <a:gdLst/>
            <a:ahLst/>
            <a:cxnLst/>
            <a:rect l="l" t="t" r="r" b="b"/>
            <a:pathLst>
              <a:path w="8768080" h="7539355">
                <a:moveTo>
                  <a:pt x="0" y="7539037"/>
                </a:moveTo>
                <a:lnTo>
                  <a:pt x="8767900" y="7539037"/>
                </a:lnTo>
                <a:lnTo>
                  <a:pt x="8767900" y="0"/>
                </a:lnTo>
                <a:lnTo>
                  <a:pt x="0" y="0"/>
                </a:lnTo>
                <a:lnTo>
                  <a:pt x="0" y="75390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7944" y="2166498"/>
            <a:ext cx="8563610" cy="808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8915">
              <a:lnSpc>
                <a:spcPct val="100000"/>
              </a:lnSpc>
            </a:pP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According</a:t>
            </a:r>
            <a:r>
              <a:rPr sz="330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i="1" spc="-5" dirty="0">
                <a:solidFill>
                  <a:srgbClr val="FFFFFF"/>
                </a:solidFill>
                <a:latin typeface="Arial"/>
                <a:cs typeface="Arial"/>
              </a:rPr>
              <a:t> t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33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330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Economic</a:t>
            </a:r>
            <a:r>
              <a:rPr sz="330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Foru</a:t>
            </a:r>
            <a:r>
              <a:rPr sz="3300" i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300" i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3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i="1" spc="-15" dirty="0">
                <a:solidFill>
                  <a:srgbClr val="FFFFFF"/>
                </a:solidFill>
                <a:latin typeface="Arial"/>
                <a:cs typeface="Arial"/>
              </a:rPr>
              <a:t> top</a:t>
            </a:r>
            <a:r>
              <a:rPr sz="33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ten</a:t>
            </a:r>
            <a:r>
              <a:rPr sz="33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15" dirty="0">
                <a:solidFill>
                  <a:srgbClr val="FFFFFF"/>
                </a:solidFill>
                <a:latin typeface="Arial"/>
                <a:cs typeface="Arial"/>
              </a:rPr>
              <a:t>skills</a:t>
            </a:r>
            <a:r>
              <a:rPr sz="33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nee</a:t>
            </a:r>
            <a:r>
              <a:rPr sz="3300" i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330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15" dirty="0">
                <a:solidFill>
                  <a:srgbClr val="FFFFFF"/>
                </a:solidFill>
                <a:latin typeface="Arial"/>
                <a:cs typeface="Arial"/>
              </a:rPr>
              <a:t>thriv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3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1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3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Fourth</a:t>
            </a:r>
            <a:r>
              <a:rPr sz="3300" i="1" spc="-15" dirty="0">
                <a:solidFill>
                  <a:srgbClr val="FFFFFF"/>
                </a:solidFill>
                <a:latin typeface="Arial"/>
                <a:cs typeface="Arial"/>
              </a:rPr>
              <a:t> Indust</a:t>
            </a:r>
            <a:r>
              <a:rPr sz="3300" i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300" i="1" spc="-15" dirty="0">
                <a:solidFill>
                  <a:srgbClr val="FFFFFF"/>
                </a:solidFill>
                <a:latin typeface="Arial"/>
                <a:cs typeface="Arial"/>
              </a:rPr>
              <a:t>ial</a:t>
            </a:r>
            <a:r>
              <a:rPr sz="33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i="1" spc="-20" dirty="0">
                <a:solidFill>
                  <a:srgbClr val="FFFFFF"/>
                </a:solidFill>
                <a:latin typeface="Arial"/>
                <a:cs typeface="Arial"/>
              </a:rPr>
              <a:t>Revolution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4100">
              <a:latin typeface="Times New Roman"/>
              <a:cs typeface="Times New Roman"/>
            </a:endParaRPr>
          </a:p>
          <a:p>
            <a:pPr marL="725170" indent="-712470">
              <a:lnSpc>
                <a:spcPct val="100000"/>
              </a:lnSpc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Complex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probl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9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sol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Critical</a:t>
            </a:r>
            <a:r>
              <a:rPr sz="3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thin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Creativ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Peop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mana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ement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Coord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395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ot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Emotion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95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inte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ligence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Ju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geme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isio</a:t>
            </a:r>
            <a:r>
              <a:rPr sz="3950" b="1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Service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orient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Neg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tia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3950">
              <a:latin typeface="Arial"/>
              <a:cs typeface="Arial"/>
            </a:endParaRPr>
          </a:p>
          <a:p>
            <a:pPr marL="725170" indent="-7124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/>
              <a:tabLst>
                <a:tab pos="725170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Cogn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tive</a:t>
            </a:r>
            <a:r>
              <a:rPr sz="395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fle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ibility</a:t>
            </a:r>
            <a:endParaRPr sz="3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59714" y="2942737"/>
            <a:ext cx="10587321" cy="6669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881720-89C9-496B-B9C3-2EA460449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24"/>
            <a:ext cx="20104100" cy="113435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B17D7E39-1AFD-4C0B-8EF7-1AFF58A1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8" y="0"/>
            <a:ext cx="20092382" cy="113159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36134" y="1737585"/>
            <a:ext cx="8988425" cy="779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59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truly</a:t>
            </a:r>
            <a:r>
              <a:rPr sz="59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motivates</a:t>
            </a:r>
            <a:r>
              <a:rPr sz="5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us?</a:t>
            </a:r>
            <a:endParaRPr sz="5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03481" y="3846676"/>
            <a:ext cx="2400935" cy="654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-30" dirty="0">
                <a:solidFill>
                  <a:srgbClr val="FFFFFF"/>
                </a:solidFill>
                <a:latin typeface="Arial"/>
                <a:cs typeface="Arial"/>
              </a:rPr>
              <a:t>Mastery</a:t>
            </a:r>
            <a:endParaRPr sz="4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47445" y="7662051"/>
            <a:ext cx="3129915" cy="654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-30" dirty="0">
                <a:solidFill>
                  <a:srgbClr val="FFFFFF"/>
                </a:solidFill>
                <a:latin typeface="Arial"/>
                <a:cs typeface="Arial"/>
              </a:rPr>
              <a:t>Auton</a:t>
            </a:r>
            <a:r>
              <a:rPr sz="495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40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endParaRPr sz="4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68319" y="7447503"/>
            <a:ext cx="2537460" cy="654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-30" dirty="0">
                <a:solidFill>
                  <a:srgbClr val="FFFFFF"/>
                </a:solidFill>
                <a:latin typeface="Arial"/>
                <a:cs typeface="Arial"/>
              </a:rPr>
              <a:t>Purp</a:t>
            </a:r>
            <a:r>
              <a:rPr sz="495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3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endParaRPr sz="4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45260" y="6216741"/>
            <a:ext cx="2117725" cy="946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31140">
              <a:lnSpc>
                <a:spcPct val="100000"/>
              </a:lnSpc>
            </a:pPr>
            <a:r>
              <a:rPr sz="3300" b="1" i="1" spc="-20" dirty="0">
                <a:solidFill>
                  <a:srgbClr val="FFFFFF"/>
                </a:solidFill>
                <a:latin typeface="Arial"/>
                <a:cs typeface="Arial"/>
              </a:rPr>
              <a:t>Intrinsic Motivation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70245" y="9567962"/>
            <a:ext cx="9192895" cy="340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2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Drive:</a:t>
            </a:r>
            <a:r>
              <a:rPr sz="2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Surpr</a:t>
            </a:r>
            <a:r>
              <a:rPr sz="24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sing Truth</a:t>
            </a: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5" dirty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sz="2450" b="1" spc="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5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24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iv</a:t>
            </a:r>
            <a:r>
              <a:rPr sz="245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50" b="1" spc="10" dirty="0">
                <a:solidFill>
                  <a:srgbClr val="FFFFFF"/>
                </a:solidFill>
                <a:latin typeface="Arial"/>
                <a:cs typeface="Arial"/>
              </a:rPr>
              <a:t>tes</a:t>
            </a: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15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endParaRPr sz="2450"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213B5A-C496-42D3-A567-ED9B9E21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4"/>
            <a:ext cx="20104100" cy="113015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19340" y="8669893"/>
            <a:ext cx="610870" cy="1658620"/>
          </a:xfrm>
          <a:custGeom>
            <a:avLst/>
            <a:gdLst/>
            <a:ahLst/>
            <a:cxnLst/>
            <a:rect l="l" t="t" r="r" b="b"/>
            <a:pathLst>
              <a:path w="610869" h="1658620">
                <a:moveTo>
                  <a:pt x="0" y="1658588"/>
                </a:moveTo>
                <a:lnTo>
                  <a:pt x="610662" y="1658588"/>
                </a:lnTo>
                <a:lnTo>
                  <a:pt x="610662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705070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80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192058" y="8669893"/>
            <a:ext cx="854710" cy="1658620"/>
          </a:xfrm>
          <a:custGeom>
            <a:avLst/>
            <a:gdLst/>
            <a:ahLst/>
            <a:cxnLst/>
            <a:rect l="l" t="t" r="r" b="b"/>
            <a:pathLst>
              <a:path w="854709" h="1658620">
                <a:moveTo>
                  <a:pt x="0" y="1658588"/>
                </a:moveTo>
                <a:lnTo>
                  <a:pt x="854424" y="1658588"/>
                </a:lnTo>
                <a:lnTo>
                  <a:pt x="854424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77790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63521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49252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3383" y="8669893"/>
            <a:ext cx="3337560" cy="1658620"/>
          </a:xfrm>
          <a:custGeom>
            <a:avLst/>
            <a:gdLst/>
            <a:ahLst/>
            <a:cxnLst/>
            <a:rect l="l" t="t" r="r" b="b"/>
            <a:pathLst>
              <a:path w="3337560" h="1658620">
                <a:moveTo>
                  <a:pt x="0" y="1658588"/>
                </a:moveTo>
                <a:lnTo>
                  <a:pt x="3337280" y="1658588"/>
                </a:lnTo>
                <a:lnTo>
                  <a:pt x="33372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07370" y="9097049"/>
            <a:ext cx="1794510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175"/>
              </a:lnSpc>
            </a:pP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Aca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endParaRPr sz="2650">
              <a:latin typeface="Arial"/>
              <a:cs typeface="Arial"/>
            </a:endParaRPr>
          </a:p>
          <a:p>
            <a:pPr algn="ctr">
              <a:lnSpc>
                <a:spcPts val="3175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Dis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ip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6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066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03611" y="9300079"/>
            <a:ext cx="1236345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Engl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ish</a:t>
            </a:r>
            <a:endParaRPr sz="26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0493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19202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560751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533470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4648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30229" y="9300079"/>
            <a:ext cx="807085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endParaRPr sz="2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27123" y="9300079"/>
            <a:ext cx="1292225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Phy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ics</a:t>
            </a:r>
            <a:endParaRPr sz="2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69870" y="9300079"/>
            <a:ext cx="1181735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History</a:t>
            </a:r>
            <a:endParaRPr sz="2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524344" y="9300079"/>
            <a:ext cx="696595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Arts</a:t>
            </a:r>
            <a:endParaRPr sz="26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666164" y="9097049"/>
            <a:ext cx="147764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175"/>
              </a:lnSpc>
            </a:pP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CTE</a:t>
            </a:r>
            <a:endParaRPr sz="2650">
              <a:latin typeface="Arial"/>
              <a:cs typeface="Arial"/>
            </a:endParaRPr>
          </a:p>
          <a:p>
            <a:pPr algn="ctr">
              <a:lnSpc>
                <a:spcPts val="3175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ct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6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9873" y="1208759"/>
            <a:ext cx="2865120" cy="7237730"/>
          </a:xfrm>
          <a:custGeom>
            <a:avLst/>
            <a:gdLst/>
            <a:ahLst/>
            <a:cxnLst/>
            <a:rect l="l" t="t" r="r" b="b"/>
            <a:pathLst>
              <a:path w="2865120" h="7237730">
                <a:moveTo>
                  <a:pt x="0" y="7237475"/>
                </a:moveTo>
                <a:lnTo>
                  <a:pt x="2864834" y="7237475"/>
                </a:lnTo>
                <a:lnTo>
                  <a:pt x="2864834" y="0"/>
                </a:lnTo>
                <a:lnTo>
                  <a:pt x="0" y="0"/>
                </a:lnTo>
                <a:lnTo>
                  <a:pt x="0" y="72374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9873" y="7116851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4">
                <a:moveTo>
                  <a:pt x="18268867" y="0"/>
                </a:moveTo>
                <a:lnTo>
                  <a:pt x="18268867" y="169628"/>
                </a:lnTo>
                <a:lnTo>
                  <a:pt x="0" y="169628"/>
                </a:lnTo>
                <a:lnTo>
                  <a:pt x="0" y="961227"/>
                </a:lnTo>
                <a:lnTo>
                  <a:pt x="18268867" y="961227"/>
                </a:lnTo>
                <a:lnTo>
                  <a:pt x="18268867" y="1130855"/>
                </a:lnTo>
                <a:lnTo>
                  <a:pt x="19102664" y="565427"/>
                </a:lnTo>
                <a:lnTo>
                  <a:pt x="1826886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9873" y="5860345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4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3643" y="2088313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9873" y="4602582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1182" y="3344819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28154" y="1419062"/>
            <a:ext cx="14421485" cy="6636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9605" marR="12451080" indent="-10160">
              <a:lnSpc>
                <a:spcPts val="3170"/>
              </a:lnSpc>
            </a:pPr>
            <a:r>
              <a:rPr sz="2650" b="1" spc="-15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65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ol Thre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2650" dirty="0">
              <a:latin typeface="Arial"/>
              <a:cs typeface="Arial"/>
            </a:endParaRPr>
          </a:p>
          <a:p>
            <a:pPr marL="84455">
              <a:lnSpc>
                <a:spcPct val="100000"/>
              </a:lnSpc>
              <a:spcBef>
                <a:spcPts val="1970"/>
              </a:spcBef>
            </a:pP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6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tudy,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appr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ntic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shi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ps,</a:t>
            </a:r>
            <a:r>
              <a:rPr sz="2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muni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 eng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/work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hops</a:t>
            </a:r>
            <a:endParaRPr sz="2650" dirty="0">
              <a:latin typeface="Arial"/>
              <a:cs typeface="Arial"/>
            </a:endParaRPr>
          </a:p>
          <a:p>
            <a:pPr marL="84455" marR="5080" indent="4748530">
              <a:lnSpc>
                <a:spcPct val="303600"/>
              </a:lnSpc>
              <a:spcBef>
                <a:spcPts val="489"/>
              </a:spcBef>
            </a:pP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Wild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5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nufa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turin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b="1" i="1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-ba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ed,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Stude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b="1" i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Led</a:t>
            </a:r>
            <a:r>
              <a:rPr sz="265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Enterpri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 FIRST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Robotic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petit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ions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(drone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rac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(ai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-la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-s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a)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/b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ttl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-bots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/?</a:t>
            </a:r>
            <a:endParaRPr sz="2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Inno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 Entrepr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neur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hip</a:t>
            </a:r>
            <a:endParaRPr sz="2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3350" dirty="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Agil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/L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Engin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ering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Adv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 Ma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nufa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turin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Automoti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Aeros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265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99873" y="3437801"/>
            <a:ext cx="4497035" cy="1037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19340" y="8669893"/>
            <a:ext cx="1181735" cy="1658620"/>
          </a:xfrm>
          <a:custGeom>
            <a:avLst/>
            <a:gdLst/>
            <a:ahLst/>
            <a:cxnLst/>
            <a:rect l="l" t="t" r="r" b="b"/>
            <a:pathLst>
              <a:path w="1181734" h="1658620">
                <a:moveTo>
                  <a:pt x="0" y="1658588"/>
                </a:moveTo>
                <a:lnTo>
                  <a:pt x="1181115" y="1658588"/>
                </a:lnTo>
                <a:lnTo>
                  <a:pt x="1181115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705070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80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192058" y="8669893"/>
            <a:ext cx="854710" cy="1658620"/>
          </a:xfrm>
          <a:custGeom>
            <a:avLst/>
            <a:gdLst/>
            <a:ahLst/>
            <a:cxnLst/>
            <a:rect l="l" t="t" r="r" b="b"/>
            <a:pathLst>
              <a:path w="854709" h="1658620">
                <a:moveTo>
                  <a:pt x="0" y="1658588"/>
                </a:moveTo>
                <a:lnTo>
                  <a:pt x="854424" y="1658588"/>
                </a:lnTo>
                <a:lnTo>
                  <a:pt x="854424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77790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63521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49252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3383" y="8669893"/>
            <a:ext cx="3337560" cy="1658620"/>
          </a:xfrm>
          <a:custGeom>
            <a:avLst/>
            <a:gdLst/>
            <a:ahLst/>
            <a:cxnLst/>
            <a:rect l="l" t="t" r="r" b="b"/>
            <a:pathLst>
              <a:path w="3337560" h="1658620">
                <a:moveTo>
                  <a:pt x="0" y="1658588"/>
                </a:moveTo>
                <a:lnTo>
                  <a:pt x="3337280" y="1658588"/>
                </a:lnTo>
                <a:lnTo>
                  <a:pt x="33372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21709" y="9134743"/>
            <a:ext cx="136715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255">
              <a:lnSpc>
                <a:spcPts val="317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i-Sch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ol Cours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6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066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795770" y="8938571"/>
            <a:ext cx="195072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89488" y="9240132"/>
            <a:ext cx="1964689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99971" y="9541490"/>
            <a:ext cx="2744470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Intro</a:t>
            </a:r>
            <a:r>
              <a:rPr sz="195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E/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/CAM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06952" y="9843465"/>
            <a:ext cx="52832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0493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19202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560751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533470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04648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478620" y="8938571"/>
            <a:ext cx="169926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46687" y="9240132"/>
            <a:ext cx="1964689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80918" y="9541490"/>
            <a:ext cx="1294765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950" b="1" i="1" spc="1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9-12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97185" y="8938571"/>
            <a:ext cx="195072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1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89646" y="9240132"/>
            <a:ext cx="1964689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54464" y="9541490"/>
            <a:ext cx="2034539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ite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608368" y="9843465"/>
            <a:ext cx="52832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9-12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85588" y="8938571"/>
            <a:ext cx="195072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73760" y="9240132"/>
            <a:ext cx="217424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r>
              <a:rPr sz="1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2,3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72072" y="9541490"/>
            <a:ext cx="1376680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950" b="1" i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etals*</a:t>
            </a:r>
            <a:endParaRPr sz="195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35"/>
              </a:spcBef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9-12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848553" y="8786324"/>
            <a:ext cx="200787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/AP</a:t>
            </a:r>
            <a:r>
              <a:rPr sz="1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botics,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764367" y="9087886"/>
            <a:ext cx="2174875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v Mfg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sign &amp;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77236" y="9389657"/>
            <a:ext cx="1616710" cy="88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1499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tomation** Fall</a:t>
            </a: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/Spring</a:t>
            </a: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11-12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945317" y="8786324"/>
            <a:ext cx="920115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Wildcat</a:t>
            </a:r>
            <a:endParaRPr sz="1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526901" y="9087886"/>
            <a:ext cx="175768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1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endParaRPr sz="1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955190" y="9382070"/>
            <a:ext cx="2899410" cy="28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86485" algn="l"/>
              </a:tabLst>
            </a:pP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Stud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Led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 b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usine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950" b="1" i="1" spc="7" baseline="25641" dirty="0">
                <a:solidFill>
                  <a:srgbClr val="FFFFFF"/>
                </a:solidFill>
                <a:latin typeface="Arial"/>
                <a:cs typeface="Arial"/>
              </a:rPr>
              <a:t>***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743019" y="9691218"/>
            <a:ext cx="1325245" cy="57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0360" marR="5080" indent="-328295">
              <a:lnSpc>
                <a:spcPct val="101499"/>
              </a:lnSpc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/Spring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 11-12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99873" y="1208759"/>
            <a:ext cx="2865120" cy="7237730"/>
          </a:xfrm>
          <a:custGeom>
            <a:avLst/>
            <a:gdLst/>
            <a:ahLst/>
            <a:cxnLst/>
            <a:rect l="l" t="t" r="r" b="b"/>
            <a:pathLst>
              <a:path w="2865120" h="7237730">
                <a:moveTo>
                  <a:pt x="0" y="7237475"/>
                </a:moveTo>
                <a:lnTo>
                  <a:pt x="2864834" y="7237475"/>
                </a:lnTo>
                <a:lnTo>
                  <a:pt x="2864834" y="0"/>
                </a:lnTo>
                <a:lnTo>
                  <a:pt x="0" y="0"/>
                </a:lnTo>
                <a:lnTo>
                  <a:pt x="0" y="72374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99873" y="7116851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4">
                <a:moveTo>
                  <a:pt x="18268867" y="0"/>
                </a:moveTo>
                <a:lnTo>
                  <a:pt x="18268867" y="169628"/>
                </a:lnTo>
                <a:lnTo>
                  <a:pt x="0" y="169628"/>
                </a:lnTo>
                <a:lnTo>
                  <a:pt x="0" y="961227"/>
                </a:lnTo>
                <a:lnTo>
                  <a:pt x="18268867" y="961227"/>
                </a:lnTo>
                <a:lnTo>
                  <a:pt x="18268867" y="1130855"/>
                </a:lnTo>
                <a:lnTo>
                  <a:pt x="19102664" y="565427"/>
                </a:lnTo>
                <a:lnTo>
                  <a:pt x="1826886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9873" y="5860345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4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3643" y="2088313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9873" y="4602582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1182" y="3344819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28154" y="1419062"/>
            <a:ext cx="14421485" cy="646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9605" marR="12459970" indent="8255">
              <a:lnSpc>
                <a:spcPts val="3170"/>
              </a:lnSpc>
            </a:pPr>
            <a:r>
              <a:rPr sz="2650" b="1" spc="-15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65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hool Thre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2650" dirty="0">
              <a:latin typeface="Arial"/>
              <a:cs typeface="Arial"/>
            </a:endParaRPr>
          </a:p>
          <a:p>
            <a:pPr marL="84455">
              <a:lnSpc>
                <a:spcPct val="100000"/>
              </a:lnSpc>
              <a:spcBef>
                <a:spcPts val="1970"/>
              </a:spcBef>
            </a:pP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6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tudy,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appr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ntic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shi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ps,</a:t>
            </a:r>
            <a:r>
              <a:rPr sz="2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muni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 eng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/work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hops</a:t>
            </a:r>
            <a:endParaRPr sz="2650" dirty="0">
              <a:latin typeface="Arial"/>
              <a:cs typeface="Arial"/>
            </a:endParaRPr>
          </a:p>
          <a:p>
            <a:pPr marL="84455" marR="5080" indent="4748530">
              <a:lnSpc>
                <a:spcPct val="303600"/>
              </a:lnSpc>
              <a:spcBef>
                <a:spcPts val="489"/>
              </a:spcBef>
            </a:pP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Wild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5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nufa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turin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b="1" i="1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-ba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ed,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Stude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b="1" i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Led</a:t>
            </a:r>
            <a:r>
              <a:rPr sz="265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Enterpri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 FIRST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Robotic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petit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ions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(drone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rac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(ai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-la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-s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a)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/b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ttl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-bots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/?</a:t>
            </a:r>
            <a:endParaRPr sz="2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Inno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 Entrepr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neur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hip</a:t>
            </a:r>
            <a:endParaRPr sz="2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3350" dirty="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Agil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/L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Engin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ering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Adv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 Ma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nufa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turin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Automoti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Aeros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2650" dirty="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99873" y="3437801"/>
            <a:ext cx="4497035" cy="1037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805477" y="10631336"/>
            <a:ext cx="170180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Prere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uisi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es:</a:t>
            </a:r>
            <a:endParaRPr sz="19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789288" y="10396118"/>
            <a:ext cx="1851025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**D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1950" b="1" i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2,</a:t>
            </a:r>
            <a:endParaRPr sz="19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507831" y="10697680"/>
            <a:ext cx="2413000" cy="57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310" marR="5080" indent="-182245">
              <a:lnSpc>
                <a:spcPct val="101499"/>
              </a:lnSpc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or eqiv. 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 instructor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 recommen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687903" y="10627818"/>
            <a:ext cx="4389755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*D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950" b="1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 instructor rec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mmendation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5875088" y="10385312"/>
            <a:ext cx="310007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**D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sz="1950" b="1" i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2,</a:t>
            </a:r>
            <a:r>
              <a:rPr sz="1950" b="1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instructor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6239475" y="10686874"/>
            <a:ext cx="2371090" cy="578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1334" marR="5080" indent="-509270">
              <a:lnSpc>
                <a:spcPct val="101499"/>
              </a:lnSpc>
            </a:pP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recommen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ation, 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 ap</a:t>
            </a:r>
            <a:r>
              <a:rPr sz="1950" b="1" i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950" b="1" i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50" b="1" i="1" spc="5" dirty="0">
                <a:solidFill>
                  <a:srgbClr val="FFFFFF"/>
                </a:solidFill>
                <a:latin typeface="Arial"/>
                <a:cs typeface="Arial"/>
              </a:rPr>
              <a:t>cation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19340" y="8669893"/>
            <a:ext cx="1181735" cy="1658620"/>
          </a:xfrm>
          <a:custGeom>
            <a:avLst/>
            <a:gdLst/>
            <a:ahLst/>
            <a:cxnLst/>
            <a:rect l="l" t="t" r="r" b="b"/>
            <a:pathLst>
              <a:path w="1181734" h="1658620">
                <a:moveTo>
                  <a:pt x="0" y="1658588"/>
                </a:moveTo>
                <a:lnTo>
                  <a:pt x="1181115" y="1658588"/>
                </a:lnTo>
                <a:lnTo>
                  <a:pt x="1181115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705070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80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192058" y="8669893"/>
            <a:ext cx="854710" cy="1658620"/>
          </a:xfrm>
          <a:custGeom>
            <a:avLst/>
            <a:gdLst/>
            <a:ahLst/>
            <a:cxnLst/>
            <a:rect l="l" t="t" r="r" b="b"/>
            <a:pathLst>
              <a:path w="854709" h="1658620">
                <a:moveTo>
                  <a:pt x="0" y="1658588"/>
                </a:moveTo>
                <a:lnTo>
                  <a:pt x="854424" y="1658588"/>
                </a:lnTo>
                <a:lnTo>
                  <a:pt x="854424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77790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63521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49252" y="8669893"/>
            <a:ext cx="855980" cy="1658620"/>
          </a:xfrm>
          <a:custGeom>
            <a:avLst/>
            <a:gdLst/>
            <a:ahLst/>
            <a:cxnLst/>
            <a:rect l="l" t="t" r="r" b="b"/>
            <a:pathLst>
              <a:path w="855979" h="1658620">
                <a:moveTo>
                  <a:pt x="0" y="1658588"/>
                </a:moveTo>
                <a:lnTo>
                  <a:pt x="855680" y="1658588"/>
                </a:lnTo>
                <a:lnTo>
                  <a:pt x="8556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3383" y="8669893"/>
            <a:ext cx="3337560" cy="1658620"/>
          </a:xfrm>
          <a:custGeom>
            <a:avLst/>
            <a:gdLst/>
            <a:ahLst/>
            <a:cxnLst/>
            <a:rect l="l" t="t" r="r" b="b"/>
            <a:pathLst>
              <a:path w="3337560" h="1658620">
                <a:moveTo>
                  <a:pt x="0" y="1658588"/>
                </a:moveTo>
                <a:lnTo>
                  <a:pt x="3337280" y="1658588"/>
                </a:lnTo>
                <a:lnTo>
                  <a:pt x="3337280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3444" y="8911086"/>
            <a:ext cx="1795145" cy="1165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2540" algn="ctr">
              <a:lnSpc>
                <a:spcPts val="317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i-Sch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ol Ski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ls/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 Dis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ipl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ines</a:t>
            </a:r>
            <a:endParaRPr sz="26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066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718390" y="9008005"/>
            <a:ext cx="2106295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/CAD/CAM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96383" y="9359623"/>
            <a:ext cx="949960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brid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9803" y="9711858"/>
            <a:ext cx="2043430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Manufa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turing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0493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19202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20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60751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33470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46483" y="1193681"/>
            <a:ext cx="1658620" cy="9135110"/>
          </a:xfrm>
          <a:custGeom>
            <a:avLst/>
            <a:gdLst/>
            <a:ahLst/>
            <a:cxnLst/>
            <a:rect l="l" t="t" r="r" b="b"/>
            <a:pathLst>
              <a:path w="1658619" h="9135110">
                <a:moveTo>
                  <a:pt x="0" y="9134800"/>
                </a:moveTo>
                <a:lnTo>
                  <a:pt x="1658588" y="9134800"/>
                </a:lnTo>
                <a:lnTo>
                  <a:pt x="1658588" y="0"/>
                </a:lnTo>
                <a:lnTo>
                  <a:pt x="0" y="0"/>
                </a:lnTo>
                <a:lnTo>
                  <a:pt x="0" y="913480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61122" y="9312603"/>
            <a:ext cx="936625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Scrum</a:t>
            </a:r>
            <a:endParaRPr sz="2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42727" y="9008005"/>
            <a:ext cx="1459865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Set-Bas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2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11315" y="9359623"/>
            <a:ext cx="1603375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ncurrent</a:t>
            </a:r>
            <a:endParaRPr sz="2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13307" y="9711858"/>
            <a:ext cx="1717039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gineering</a:t>
            </a:r>
            <a:endParaRPr sz="2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62750" y="9008005"/>
            <a:ext cx="1196975" cy="1022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1120" algn="just">
              <a:lnSpc>
                <a:spcPct val="1004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Wick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 Pr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blem S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lv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2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115665" y="8855758"/>
            <a:ext cx="154114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Gener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3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10"/>
              </a:spcBef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endParaRPr sz="2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739970" y="9559611"/>
            <a:ext cx="2204720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AI/ML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Anal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060378" y="9911433"/>
            <a:ext cx="1652270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Automation</a:t>
            </a:r>
            <a:endParaRPr sz="2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732234" y="9008005"/>
            <a:ext cx="134493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Lean</a:t>
            </a: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Startup &amp;</a:t>
            </a:r>
            <a:endParaRPr sz="2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252249" y="9711858"/>
            <a:ext cx="2305050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inking</a:t>
            </a:r>
            <a:endParaRPr sz="23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99873" y="1208759"/>
            <a:ext cx="2865120" cy="7237730"/>
          </a:xfrm>
          <a:custGeom>
            <a:avLst/>
            <a:gdLst/>
            <a:ahLst/>
            <a:cxnLst/>
            <a:rect l="l" t="t" r="r" b="b"/>
            <a:pathLst>
              <a:path w="2865120" h="7237730">
                <a:moveTo>
                  <a:pt x="0" y="7237475"/>
                </a:moveTo>
                <a:lnTo>
                  <a:pt x="2864834" y="7237475"/>
                </a:lnTo>
                <a:lnTo>
                  <a:pt x="2864834" y="0"/>
                </a:lnTo>
                <a:lnTo>
                  <a:pt x="0" y="0"/>
                </a:lnTo>
                <a:lnTo>
                  <a:pt x="0" y="72374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9873" y="7116851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4">
                <a:moveTo>
                  <a:pt x="18268867" y="0"/>
                </a:moveTo>
                <a:lnTo>
                  <a:pt x="18268867" y="169628"/>
                </a:lnTo>
                <a:lnTo>
                  <a:pt x="0" y="169628"/>
                </a:lnTo>
                <a:lnTo>
                  <a:pt x="0" y="961227"/>
                </a:lnTo>
                <a:lnTo>
                  <a:pt x="18268867" y="961227"/>
                </a:lnTo>
                <a:lnTo>
                  <a:pt x="18268867" y="1130855"/>
                </a:lnTo>
                <a:lnTo>
                  <a:pt x="19102664" y="565427"/>
                </a:lnTo>
                <a:lnTo>
                  <a:pt x="1826886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9873" y="5860345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4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3643" y="2088313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9873" y="4602582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1182" y="3344819"/>
            <a:ext cx="19102705" cy="1130935"/>
          </a:xfrm>
          <a:custGeom>
            <a:avLst/>
            <a:gdLst/>
            <a:ahLst/>
            <a:cxnLst/>
            <a:rect l="l" t="t" r="r" b="b"/>
            <a:pathLst>
              <a:path w="19102705" h="1130935">
                <a:moveTo>
                  <a:pt x="18288029" y="0"/>
                </a:moveTo>
                <a:lnTo>
                  <a:pt x="18288029" y="148581"/>
                </a:lnTo>
                <a:lnTo>
                  <a:pt x="0" y="148581"/>
                </a:lnTo>
                <a:lnTo>
                  <a:pt x="0" y="982273"/>
                </a:lnTo>
                <a:lnTo>
                  <a:pt x="18288029" y="982273"/>
                </a:lnTo>
                <a:lnTo>
                  <a:pt x="18288029" y="1130855"/>
                </a:lnTo>
                <a:lnTo>
                  <a:pt x="19102664" y="565427"/>
                </a:lnTo>
                <a:lnTo>
                  <a:pt x="1828802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828154" y="1419062"/>
            <a:ext cx="14421485" cy="646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9605" marR="12459970" indent="8255">
              <a:lnSpc>
                <a:spcPts val="317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i-s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hool Thre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2650">
              <a:latin typeface="Arial"/>
              <a:cs typeface="Arial"/>
            </a:endParaRPr>
          </a:p>
          <a:p>
            <a:pPr marL="84455">
              <a:lnSpc>
                <a:spcPct val="100000"/>
              </a:lnSpc>
              <a:spcBef>
                <a:spcPts val="1970"/>
              </a:spcBef>
            </a:pP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6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tudy,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appr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ntic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shi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ps,</a:t>
            </a:r>
            <a:r>
              <a:rPr sz="2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muni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 eng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/work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hops</a:t>
            </a:r>
            <a:endParaRPr sz="2650">
              <a:latin typeface="Arial"/>
              <a:cs typeface="Arial"/>
            </a:endParaRPr>
          </a:p>
          <a:p>
            <a:pPr marL="84455" marR="5080" indent="4748530">
              <a:lnSpc>
                <a:spcPct val="303600"/>
              </a:lnSpc>
              <a:spcBef>
                <a:spcPts val="489"/>
              </a:spcBef>
            </a:pP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Wild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5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nufa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turin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b="1" i="1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-ba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ed,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Stude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b="1" i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5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Led</a:t>
            </a:r>
            <a:r>
              <a:rPr sz="265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Enterpri</a:t>
            </a:r>
            <a:r>
              <a:rPr sz="2650" b="1" i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i="1" spc="-15" dirty="0">
                <a:solidFill>
                  <a:srgbClr val="FFFFFF"/>
                </a:solidFill>
                <a:latin typeface="Arial"/>
                <a:cs typeface="Arial"/>
              </a:rPr>
              <a:t>e FIRST</a:t>
            </a:r>
            <a:r>
              <a:rPr sz="265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Robotic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petit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ions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(drone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rac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(ai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-la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-s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a)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/b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ttl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-bots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/?</a:t>
            </a:r>
            <a:endParaRPr sz="2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Inno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 Entrepr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neur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hip</a:t>
            </a:r>
            <a:endParaRPr sz="2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335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</a:pP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Agil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/L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Engin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ering</a:t>
            </a:r>
            <a:r>
              <a:rPr sz="26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Adv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nufa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turin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Automoti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65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b="1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Aeros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50" b="1" spc="-15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2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spc="-3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265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99873" y="3437801"/>
            <a:ext cx="4497035" cy="1037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8795"/>
            <a:ext cx="20104100" cy="11299825"/>
          </a:xfrm>
          <a:custGeom>
            <a:avLst/>
            <a:gdLst/>
            <a:ahLst/>
            <a:cxnLst/>
            <a:rect l="l" t="t" r="r" b="b"/>
            <a:pathLst>
              <a:path w="20104100" h="11299825">
                <a:moveTo>
                  <a:pt x="20104099" y="11299757"/>
                </a:moveTo>
                <a:lnTo>
                  <a:pt x="20104099" y="0"/>
                </a:lnTo>
                <a:lnTo>
                  <a:pt x="0" y="0"/>
                </a:lnTo>
                <a:lnTo>
                  <a:pt x="0" y="11299757"/>
                </a:lnTo>
                <a:lnTo>
                  <a:pt x="20104099" y="1129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1"/>
          </a:xfrm>
          <a:prstGeom prst="rect">
            <a:avLst/>
          </a:prstGeom>
          <a:blipFill>
            <a:blip r:embed="rId4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94748" y="1974007"/>
            <a:ext cx="12010390" cy="8469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234" indent="-470534">
              <a:lnSpc>
                <a:spcPct val="100000"/>
              </a:lnSpc>
              <a:buClr>
                <a:srgbClr val="FFFFFF"/>
              </a:buClr>
              <a:buSzPct val="125316"/>
              <a:buFont typeface="Wingdings"/>
              <a:buChar char=""/>
              <a:tabLst>
                <a:tab pos="48387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School 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esign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Man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facturing</a:t>
            </a:r>
            <a:r>
              <a:rPr sz="39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Cent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(DMC)</a:t>
            </a:r>
            <a:endParaRPr sz="3950">
              <a:latin typeface="Arial"/>
              <a:cs typeface="Arial"/>
            </a:endParaRPr>
          </a:p>
          <a:p>
            <a:pPr marL="483234" indent="-470534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387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RSCC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New Mechatr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nics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Man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facturi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Lab</a:t>
            </a:r>
            <a:endParaRPr sz="3950">
              <a:latin typeface="Arial"/>
              <a:cs typeface="Arial"/>
            </a:endParaRPr>
          </a:p>
          <a:p>
            <a:pPr marL="483234" indent="-470534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387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Mobile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remote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workshops/traini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gs</a:t>
            </a:r>
            <a:endParaRPr sz="3950">
              <a:latin typeface="Arial"/>
              <a:cs typeface="Arial"/>
            </a:endParaRPr>
          </a:p>
          <a:p>
            <a:pPr marL="483234" indent="-470534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387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UTK, Ma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uf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cturing</a:t>
            </a:r>
            <a:r>
              <a:rPr sz="39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Dem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nstr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39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Facility,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395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  <a:spcBef>
                <a:spcPts val="10"/>
              </a:spcBef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IACMI</a:t>
            </a:r>
            <a:endParaRPr sz="3950">
              <a:latin typeface="Arial"/>
              <a:cs typeface="Arial"/>
            </a:endParaRPr>
          </a:p>
          <a:p>
            <a:pPr marL="483234" marR="1116330" indent="-470534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387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vation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i="1" dirty="0">
                <a:solidFill>
                  <a:srgbClr val="FFFFFF"/>
                </a:solidFill>
                <a:latin typeface="Arial"/>
                <a:cs typeface="Arial"/>
              </a:rPr>
              <a:t>(revit</a:t>
            </a:r>
            <a:r>
              <a:rPr sz="3950" i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i="1" dirty="0">
                <a:solidFill>
                  <a:srgbClr val="FFFFFF"/>
                </a:solidFill>
                <a:latin typeface="Arial"/>
                <a:cs typeface="Arial"/>
              </a:rPr>
              <a:t>lized</a:t>
            </a:r>
            <a:r>
              <a:rPr sz="395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95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i="1" dirty="0">
                <a:solidFill>
                  <a:srgbClr val="FFFFFF"/>
                </a:solidFill>
                <a:latin typeface="Arial"/>
                <a:cs typeface="Arial"/>
              </a:rPr>
              <a:t>tra</a:t>
            </a:r>
            <a:r>
              <a:rPr sz="3950" i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i="1" dirty="0">
                <a:solidFill>
                  <a:srgbClr val="FFFFFF"/>
                </a:solidFill>
                <a:latin typeface="Arial"/>
                <a:cs typeface="Arial"/>
              </a:rPr>
              <a:t>sformed Armory by</a:t>
            </a:r>
            <a:r>
              <a:rPr sz="395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95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i="1" dirty="0">
                <a:solidFill>
                  <a:srgbClr val="FFFFFF"/>
                </a:solidFill>
                <a:latin typeface="Arial"/>
                <a:cs typeface="Arial"/>
              </a:rPr>
              <a:t>commu</a:t>
            </a:r>
            <a:r>
              <a:rPr sz="3950" i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i="1" dirty="0">
                <a:solidFill>
                  <a:srgbClr val="FFFFFF"/>
                </a:solidFill>
                <a:latin typeface="Arial"/>
                <a:cs typeface="Arial"/>
              </a:rPr>
              <a:t>ity)</a:t>
            </a:r>
            <a:endParaRPr sz="395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100838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Sta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to celebr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cre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tivity,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vati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n,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3950">
              <a:latin typeface="Arial"/>
              <a:cs typeface="Arial"/>
            </a:endParaRPr>
          </a:p>
          <a:p>
            <a:pPr marL="1007744">
              <a:lnSpc>
                <a:spcPct val="100000"/>
              </a:lnSpc>
              <a:spcBef>
                <a:spcPts val="10"/>
              </a:spcBef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lear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with the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commu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ity</a:t>
            </a:r>
            <a:endParaRPr sz="395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100838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Ignite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showcas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950">
              <a:latin typeface="Arial"/>
              <a:cs typeface="Arial"/>
            </a:endParaRPr>
          </a:p>
          <a:p>
            <a:pPr marL="1007744" marR="5080" lvl="1" indent="-471170">
              <a:lnSpc>
                <a:spcPct val="100200"/>
              </a:lnSpc>
              <a:buClr>
                <a:srgbClr val="FFFFFF"/>
              </a:buClr>
              <a:buSzPct val="125316"/>
              <a:buFont typeface="Wingdings"/>
              <a:buChar char=""/>
              <a:tabLst>
                <a:tab pos="100838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Zone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Mini the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(3D prin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ing,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Maki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g, AV prod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ction,</a:t>
            </a:r>
            <a:r>
              <a:rPr sz="39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Auto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omous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&amp; unm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nned vehicles lab)</a:t>
            </a:r>
            <a:endParaRPr sz="395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1008380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Mobile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-La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remo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worksho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s/traini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gs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7689">
              <a:lnSpc>
                <a:spcPts val="6484"/>
              </a:lnSpc>
            </a:pPr>
            <a:r>
              <a:rPr spc="-30" dirty="0"/>
              <a:t>Reimagining</a:t>
            </a:r>
            <a:r>
              <a:rPr spc="20" dirty="0"/>
              <a:t> </a:t>
            </a:r>
            <a:r>
              <a:rPr spc="-35" dirty="0"/>
              <a:t>Space</a:t>
            </a:r>
          </a:p>
        </p:txBody>
      </p:sp>
      <p:sp>
        <p:nvSpPr>
          <p:cNvPr id="7" name="object 7"/>
          <p:cNvSpPr/>
          <p:nvPr/>
        </p:nvSpPr>
        <p:spPr>
          <a:xfrm>
            <a:off x="16276781" y="8079335"/>
            <a:ext cx="3122418" cy="2036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674436" y="9163653"/>
            <a:ext cx="1990725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1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I</a:t>
            </a:r>
            <a:r>
              <a:rPr sz="2300" spc="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nn</a:t>
            </a:r>
            <a:r>
              <a:rPr sz="23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ovati</a:t>
            </a:r>
            <a:r>
              <a:rPr sz="2300" spc="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o</a:t>
            </a:r>
            <a:r>
              <a:rPr sz="23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n</a:t>
            </a:r>
            <a:r>
              <a:rPr sz="2300" spc="-3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S</a:t>
            </a:r>
            <a:r>
              <a:rPr sz="2300" spc="-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t</a:t>
            </a:r>
            <a:r>
              <a:rPr sz="2300" spc="1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a</a:t>
            </a:r>
            <a:r>
              <a:rPr sz="2300" spc="-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t</a:t>
            </a:r>
            <a:r>
              <a:rPr sz="2300" spc="1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i</a:t>
            </a:r>
            <a:r>
              <a:rPr sz="230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on</a:t>
            </a:r>
            <a:endParaRPr sz="2300">
              <a:latin typeface="Franklin Gothic Medium Cond"/>
              <a:cs typeface="Franklin Gothic Medium Con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062638" y="5969661"/>
            <a:ext cx="2657510" cy="19287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867160" y="5942017"/>
            <a:ext cx="3565964" cy="19563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062638" y="8086874"/>
            <a:ext cx="3049540" cy="20292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192059" y="693591"/>
            <a:ext cx="6031230" cy="13922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62638" y="2177525"/>
            <a:ext cx="6288813" cy="35370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39642" y="10897138"/>
            <a:ext cx="829944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8795"/>
            <a:ext cx="20104100" cy="11299825"/>
          </a:xfrm>
          <a:custGeom>
            <a:avLst/>
            <a:gdLst/>
            <a:ahLst/>
            <a:cxnLst/>
            <a:rect l="l" t="t" r="r" b="b"/>
            <a:pathLst>
              <a:path w="20104100" h="11299825">
                <a:moveTo>
                  <a:pt x="20104099" y="11299757"/>
                </a:moveTo>
                <a:lnTo>
                  <a:pt x="20104099" y="0"/>
                </a:lnTo>
                <a:lnTo>
                  <a:pt x="0" y="0"/>
                </a:lnTo>
                <a:lnTo>
                  <a:pt x="0" y="11299757"/>
                </a:lnTo>
                <a:lnTo>
                  <a:pt x="20104099" y="1129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1"/>
          </a:xfrm>
          <a:prstGeom prst="rect">
            <a:avLst/>
          </a:prstGeom>
          <a:blipFill>
            <a:blip r:embed="rId3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6930">
              <a:lnSpc>
                <a:spcPct val="100000"/>
              </a:lnSpc>
            </a:pPr>
            <a:r>
              <a:rPr spc="-35" dirty="0"/>
              <a:t>Course</a:t>
            </a:r>
            <a:r>
              <a:rPr spc="-5" dirty="0"/>
              <a:t> </a:t>
            </a:r>
            <a:r>
              <a:rPr spc="-35" dirty="0"/>
              <a:t>Sequence</a:t>
            </a:r>
          </a:p>
        </p:txBody>
      </p:sp>
      <p:sp>
        <p:nvSpPr>
          <p:cNvPr id="6" name="object 6"/>
          <p:cNvSpPr/>
          <p:nvPr/>
        </p:nvSpPr>
        <p:spPr>
          <a:xfrm>
            <a:off x="11885292" y="2176268"/>
            <a:ext cx="6031229" cy="13934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40566" y="6223475"/>
            <a:ext cx="2200275" cy="1123315"/>
          </a:xfrm>
          <a:custGeom>
            <a:avLst/>
            <a:gdLst/>
            <a:ahLst/>
            <a:cxnLst/>
            <a:rect l="l" t="t" r="r" b="b"/>
            <a:pathLst>
              <a:path w="2200275" h="1123315">
                <a:moveTo>
                  <a:pt x="2012923" y="0"/>
                </a:moveTo>
                <a:lnTo>
                  <a:pt x="187219" y="0"/>
                </a:lnTo>
                <a:lnTo>
                  <a:pt x="171871" y="620"/>
                </a:lnTo>
                <a:lnTo>
                  <a:pt x="128063" y="9549"/>
                </a:lnTo>
                <a:lnTo>
                  <a:pt x="88622" y="28061"/>
                </a:lnTo>
                <a:lnTo>
                  <a:pt x="54854" y="54854"/>
                </a:lnTo>
                <a:lnTo>
                  <a:pt x="28061" y="88622"/>
                </a:lnTo>
                <a:lnTo>
                  <a:pt x="9549" y="128063"/>
                </a:lnTo>
                <a:lnTo>
                  <a:pt x="620" y="171871"/>
                </a:lnTo>
                <a:lnTo>
                  <a:pt x="0" y="187219"/>
                </a:lnTo>
                <a:lnTo>
                  <a:pt x="0" y="936097"/>
                </a:lnTo>
                <a:lnTo>
                  <a:pt x="5444" y="981071"/>
                </a:lnTo>
                <a:lnTo>
                  <a:pt x="20906" y="1022112"/>
                </a:lnTo>
                <a:lnTo>
                  <a:pt x="45084" y="1057916"/>
                </a:lnTo>
                <a:lnTo>
                  <a:pt x="76672" y="1087179"/>
                </a:lnTo>
                <a:lnTo>
                  <a:pt x="114366" y="1108596"/>
                </a:lnTo>
                <a:lnTo>
                  <a:pt x="156863" y="1120864"/>
                </a:lnTo>
                <a:lnTo>
                  <a:pt x="187219" y="1123316"/>
                </a:lnTo>
                <a:lnTo>
                  <a:pt x="2012923" y="1123316"/>
                </a:lnTo>
                <a:lnTo>
                  <a:pt x="2057897" y="1117872"/>
                </a:lnTo>
                <a:lnTo>
                  <a:pt x="2098938" y="1102409"/>
                </a:lnTo>
                <a:lnTo>
                  <a:pt x="2134742" y="1078232"/>
                </a:lnTo>
                <a:lnTo>
                  <a:pt x="2164005" y="1046644"/>
                </a:lnTo>
                <a:lnTo>
                  <a:pt x="2185422" y="1008949"/>
                </a:lnTo>
                <a:lnTo>
                  <a:pt x="2197690" y="966452"/>
                </a:lnTo>
                <a:lnTo>
                  <a:pt x="2200142" y="936097"/>
                </a:lnTo>
                <a:lnTo>
                  <a:pt x="2200142" y="187219"/>
                </a:lnTo>
                <a:lnTo>
                  <a:pt x="2194698" y="142244"/>
                </a:lnTo>
                <a:lnTo>
                  <a:pt x="2179235" y="101203"/>
                </a:lnTo>
                <a:lnTo>
                  <a:pt x="2155058" y="65399"/>
                </a:lnTo>
                <a:lnTo>
                  <a:pt x="2123470" y="36137"/>
                </a:lnTo>
                <a:lnTo>
                  <a:pt x="2085775" y="14719"/>
                </a:lnTo>
                <a:lnTo>
                  <a:pt x="2043278" y="2451"/>
                </a:lnTo>
                <a:lnTo>
                  <a:pt x="2012923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58019" y="6304084"/>
            <a:ext cx="1967230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r>
              <a:rPr sz="1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NIC </a:t>
            </a:r>
            <a:r>
              <a:rPr sz="16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M I:</a:t>
            </a:r>
            <a:r>
              <a:rPr sz="16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6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&amp; Manufa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turing</a:t>
            </a:r>
            <a:r>
              <a:rPr sz="1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ts val="1980"/>
              </a:lnSpc>
            </a:pPr>
            <a:r>
              <a:rPr sz="1650" b="1" i="1" dirty="0">
                <a:solidFill>
                  <a:srgbClr val="FFFFFF"/>
                </a:solidFill>
                <a:latin typeface="Arial"/>
                <a:cs typeface="Arial"/>
              </a:rPr>
              <a:t>9-12</a:t>
            </a:r>
            <a:endParaRPr sz="16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41336" y="4798597"/>
            <a:ext cx="2988945" cy="2004060"/>
          </a:xfrm>
          <a:custGeom>
            <a:avLst/>
            <a:gdLst/>
            <a:ahLst/>
            <a:cxnLst/>
            <a:rect l="l" t="t" r="r" b="b"/>
            <a:pathLst>
              <a:path w="2988945" h="2004059">
                <a:moveTo>
                  <a:pt x="1478593" y="1972086"/>
                </a:moveTo>
                <a:lnTo>
                  <a:pt x="0" y="1972086"/>
                </a:lnTo>
                <a:lnTo>
                  <a:pt x="0" y="2003499"/>
                </a:lnTo>
                <a:lnTo>
                  <a:pt x="1502990" y="2003499"/>
                </a:lnTo>
                <a:lnTo>
                  <a:pt x="1510006" y="1996483"/>
                </a:lnTo>
                <a:lnTo>
                  <a:pt x="1510006" y="1987792"/>
                </a:lnTo>
                <a:lnTo>
                  <a:pt x="1478593" y="1987792"/>
                </a:lnTo>
                <a:lnTo>
                  <a:pt x="1478593" y="1972086"/>
                </a:lnTo>
                <a:close/>
              </a:path>
              <a:path w="2988945" h="2004059">
                <a:moveTo>
                  <a:pt x="2894466" y="31412"/>
                </a:moveTo>
                <a:lnTo>
                  <a:pt x="1485713" y="31412"/>
                </a:lnTo>
                <a:lnTo>
                  <a:pt x="1478593" y="38428"/>
                </a:lnTo>
                <a:lnTo>
                  <a:pt x="1478593" y="1987792"/>
                </a:lnTo>
                <a:lnTo>
                  <a:pt x="1494300" y="1972086"/>
                </a:lnTo>
                <a:lnTo>
                  <a:pt x="1510006" y="1972086"/>
                </a:lnTo>
                <a:lnTo>
                  <a:pt x="1510006" y="62825"/>
                </a:lnTo>
                <a:lnTo>
                  <a:pt x="1494300" y="62825"/>
                </a:lnTo>
                <a:lnTo>
                  <a:pt x="1510006" y="47118"/>
                </a:lnTo>
                <a:lnTo>
                  <a:pt x="2894466" y="47118"/>
                </a:lnTo>
                <a:lnTo>
                  <a:pt x="2894466" y="31412"/>
                </a:lnTo>
                <a:close/>
              </a:path>
              <a:path w="2988945" h="2004059">
                <a:moveTo>
                  <a:pt x="1510006" y="1972086"/>
                </a:moveTo>
                <a:lnTo>
                  <a:pt x="1494300" y="1972086"/>
                </a:lnTo>
                <a:lnTo>
                  <a:pt x="1478593" y="1987792"/>
                </a:lnTo>
                <a:lnTo>
                  <a:pt x="1510006" y="1987792"/>
                </a:lnTo>
                <a:lnTo>
                  <a:pt x="1510006" y="1972086"/>
                </a:lnTo>
                <a:close/>
              </a:path>
              <a:path w="2988945" h="2004059">
                <a:moveTo>
                  <a:pt x="2894466" y="0"/>
                </a:moveTo>
                <a:lnTo>
                  <a:pt x="2894466" y="94237"/>
                </a:lnTo>
                <a:lnTo>
                  <a:pt x="2957292" y="62825"/>
                </a:lnTo>
                <a:lnTo>
                  <a:pt x="2910173" y="62825"/>
                </a:lnTo>
                <a:lnTo>
                  <a:pt x="2910173" y="31412"/>
                </a:lnTo>
                <a:lnTo>
                  <a:pt x="2957292" y="31412"/>
                </a:lnTo>
                <a:lnTo>
                  <a:pt x="2894466" y="0"/>
                </a:lnTo>
                <a:close/>
              </a:path>
              <a:path w="2988945" h="2004059">
                <a:moveTo>
                  <a:pt x="1510006" y="47118"/>
                </a:moveTo>
                <a:lnTo>
                  <a:pt x="1494300" y="62825"/>
                </a:lnTo>
                <a:lnTo>
                  <a:pt x="1510006" y="62825"/>
                </a:lnTo>
                <a:lnTo>
                  <a:pt x="1510006" y="47118"/>
                </a:lnTo>
                <a:close/>
              </a:path>
              <a:path w="2988945" h="2004059">
                <a:moveTo>
                  <a:pt x="2894466" y="47118"/>
                </a:moveTo>
                <a:lnTo>
                  <a:pt x="1510006" y="47118"/>
                </a:lnTo>
                <a:lnTo>
                  <a:pt x="1510006" y="62825"/>
                </a:lnTo>
                <a:lnTo>
                  <a:pt x="2894466" y="62825"/>
                </a:lnTo>
                <a:lnTo>
                  <a:pt x="2894466" y="47118"/>
                </a:lnTo>
                <a:close/>
              </a:path>
              <a:path w="2988945" h="2004059">
                <a:moveTo>
                  <a:pt x="2957292" y="31412"/>
                </a:moveTo>
                <a:lnTo>
                  <a:pt x="2910173" y="31412"/>
                </a:lnTo>
                <a:lnTo>
                  <a:pt x="2910173" y="62825"/>
                </a:lnTo>
                <a:lnTo>
                  <a:pt x="2957292" y="62825"/>
                </a:lnTo>
                <a:lnTo>
                  <a:pt x="2988704" y="47118"/>
                </a:lnTo>
                <a:lnTo>
                  <a:pt x="2957292" y="31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41336" y="6738642"/>
            <a:ext cx="2988945" cy="94615"/>
          </a:xfrm>
          <a:custGeom>
            <a:avLst/>
            <a:gdLst/>
            <a:ahLst/>
            <a:cxnLst/>
            <a:rect l="l" t="t" r="r" b="b"/>
            <a:pathLst>
              <a:path w="2988945" h="94615">
                <a:moveTo>
                  <a:pt x="2894466" y="0"/>
                </a:moveTo>
                <a:lnTo>
                  <a:pt x="2894466" y="94237"/>
                </a:lnTo>
                <a:lnTo>
                  <a:pt x="2957292" y="62825"/>
                </a:lnTo>
                <a:lnTo>
                  <a:pt x="2910173" y="62825"/>
                </a:lnTo>
                <a:lnTo>
                  <a:pt x="2910173" y="31412"/>
                </a:lnTo>
                <a:lnTo>
                  <a:pt x="2957292" y="31412"/>
                </a:lnTo>
                <a:lnTo>
                  <a:pt x="2894466" y="0"/>
                </a:lnTo>
                <a:close/>
              </a:path>
              <a:path w="2988945" h="94615">
                <a:moveTo>
                  <a:pt x="1485713" y="31412"/>
                </a:moveTo>
                <a:lnTo>
                  <a:pt x="0" y="31412"/>
                </a:lnTo>
                <a:lnTo>
                  <a:pt x="0" y="62825"/>
                </a:lnTo>
                <a:lnTo>
                  <a:pt x="1494300" y="62825"/>
                </a:lnTo>
                <a:lnTo>
                  <a:pt x="1510006" y="47118"/>
                </a:lnTo>
                <a:lnTo>
                  <a:pt x="1478593" y="47118"/>
                </a:lnTo>
                <a:lnTo>
                  <a:pt x="1478593" y="38428"/>
                </a:lnTo>
                <a:lnTo>
                  <a:pt x="1485713" y="31412"/>
                </a:lnTo>
                <a:close/>
              </a:path>
              <a:path w="2988945" h="94615">
                <a:moveTo>
                  <a:pt x="1510006" y="47118"/>
                </a:moveTo>
                <a:lnTo>
                  <a:pt x="1494300" y="62825"/>
                </a:lnTo>
                <a:lnTo>
                  <a:pt x="1502990" y="62825"/>
                </a:lnTo>
                <a:lnTo>
                  <a:pt x="1510006" y="55809"/>
                </a:lnTo>
                <a:lnTo>
                  <a:pt x="1510006" y="47118"/>
                </a:lnTo>
                <a:close/>
              </a:path>
              <a:path w="2988945" h="94615">
                <a:moveTo>
                  <a:pt x="2894466" y="31412"/>
                </a:moveTo>
                <a:lnTo>
                  <a:pt x="1494300" y="31412"/>
                </a:lnTo>
                <a:lnTo>
                  <a:pt x="1478593" y="47118"/>
                </a:lnTo>
                <a:lnTo>
                  <a:pt x="1510006" y="47118"/>
                </a:lnTo>
                <a:lnTo>
                  <a:pt x="1510006" y="55809"/>
                </a:lnTo>
                <a:lnTo>
                  <a:pt x="1502990" y="62825"/>
                </a:lnTo>
                <a:lnTo>
                  <a:pt x="2894466" y="62825"/>
                </a:lnTo>
                <a:lnTo>
                  <a:pt x="2894466" y="31412"/>
                </a:lnTo>
                <a:close/>
              </a:path>
              <a:path w="2988945" h="94615">
                <a:moveTo>
                  <a:pt x="2957292" y="31412"/>
                </a:moveTo>
                <a:lnTo>
                  <a:pt x="2910173" y="31412"/>
                </a:lnTo>
                <a:lnTo>
                  <a:pt x="2910173" y="62825"/>
                </a:lnTo>
                <a:lnTo>
                  <a:pt x="2957292" y="62825"/>
                </a:lnTo>
                <a:lnTo>
                  <a:pt x="2988704" y="47118"/>
                </a:lnTo>
                <a:lnTo>
                  <a:pt x="2957292" y="31412"/>
                </a:lnTo>
                <a:close/>
              </a:path>
              <a:path w="2988945" h="94615">
                <a:moveTo>
                  <a:pt x="1494300" y="31412"/>
                </a:moveTo>
                <a:lnTo>
                  <a:pt x="1485713" y="31412"/>
                </a:lnTo>
                <a:lnTo>
                  <a:pt x="1478593" y="38428"/>
                </a:lnTo>
                <a:lnTo>
                  <a:pt x="1478593" y="47118"/>
                </a:lnTo>
                <a:lnTo>
                  <a:pt x="1494300" y="31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41336" y="6770055"/>
            <a:ext cx="2988945" cy="2200910"/>
          </a:xfrm>
          <a:custGeom>
            <a:avLst/>
            <a:gdLst/>
            <a:ahLst/>
            <a:cxnLst/>
            <a:rect l="l" t="t" r="r" b="b"/>
            <a:pathLst>
              <a:path w="2988945" h="2200909">
                <a:moveTo>
                  <a:pt x="2894466" y="2106113"/>
                </a:moveTo>
                <a:lnTo>
                  <a:pt x="2894466" y="2200351"/>
                </a:lnTo>
                <a:lnTo>
                  <a:pt x="2957292" y="2168939"/>
                </a:lnTo>
                <a:lnTo>
                  <a:pt x="2910173" y="2168939"/>
                </a:lnTo>
                <a:lnTo>
                  <a:pt x="2910173" y="2137526"/>
                </a:lnTo>
                <a:lnTo>
                  <a:pt x="2957292" y="2137526"/>
                </a:lnTo>
                <a:lnTo>
                  <a:pt x="2894466" y="2106113"/>
                </a:lnTo>
                <a:close/>
              </a:path>
              <a:path w="2988945" h="2200909">
                <a:moveTo>
                  <a:pt x="1478593" y="15706"/>
                </a:moveTo>
                <a:lnTo>
                  <a:pt x="1478593" y="2161923"/>
                </a:lnTo>
                <a:lnTo>
                  <a:pt x="1485713" y="2168939"/>
                </a:lnTo>
                <a:lnTo>
                  <a:pt x="2894466" y="2168939"/>
                </a:lnTo>
                <a:lnTo>
                  <a:pt x="2894466" y="2153232"/>
                </a:lnTo>
                <a:lnTo>
                  <a:pt x="1510006" y="2153232"/>
                </a:lnTo>
                <a:lnTo>
                  <a:pt x="1494300" y="2137526"/>
                </a:lnTo>
                <a:lnTo>
                  <a:pt x="1510006" y="2137526"/>
                </a:lnTo>
                <a:lnTo>
                  <a:pt x="1510006" y="31412"/>
                </a:lnTo>
                <a:lnTo>
                  <a:pt x="1494300" y="31412"/>
                </a:lnTo>
                <a:lnTo>
                  <a:pt x="1478593" y="15706"/>
                </a:lnTo>
                <a:close/>
              </a:path>
              <a:path w="2988945" h="2200909">
                <a:moveTo>
                  <a:pt x="2957292" y="2137526"/>
                </a:moveTo>
                <a:lnTo>
                  <a:pt x="2910173" y="2137526"/>
                </a:lnTo>
                <a:lnTo>
                  <a:pt x="2910173" y="2168939"/>
                </a:lnTo>
                <a:lnTo>
                  <a:pt x="2957292" y="2168939"/>
                </a:lnTo>
                <a:lnTo>
                  <a:pt x="2988704" y="2153232"/>
                </a:lnTo>
                <a:lnTo>
                  <a:pt x="2957292" y="2137526"/>
                </a:lnTo>
                <a:close/>
              </a:path>
              <a:path w="2988945" h="2200909">
                <a:moveTo>
                  <a:pt x="1510006" y="2137526"/>
                </a:moveTo>
                <a:lnTo>
                  <a:pt x="1494300" y="2137526"/>
                </a:lnTo>
                <a:lnTo>
                  <a:pt x="1510006" y="2153232"/>
                </a:lnTo>
                <a:lnTo>
                  <a:pt x="1510006" y="2137526"/>
                </a:lnTo>
                <a:close/>
              </a:path>
              <a:path w="2988945" h="2200909">
                <a:moveTo>
                  <a:pt x="2894466" y="2137526"/>
                </a:moveTo>
                <a:lnTo>
                  <a:pt x="1510006" y="2137526"/>
                </a:lnTo>
                <a:lnTo>
                  <a:pt x="1510006" y="2153232"/>
                </a:lnTo>
                <a:lnTo>
                  <a:pt x="2894466" y="2153232"/>
                </a:lnTo>
                <a:lnTo>
                  <a:pt x="2894466" y="2137526"/>
                </a:lnTo>
                <a:close/>
              </a:path>
              <a:path w="2988945" h="2200909">
                <a:moveTo>
                  <a:pt x="1502990" y="0"/>
                </a:moveTo>
                <a:lnTo>
                  <a:pt x="0" y="0"/>
                </a:lnTo>
                <a:lnTo>
                  <a:pt x="0" y="31412"/>
                </a:lnTo>
                <a:lnTo>
                  <a:pt x="1478593" y="31412"/>
                </a:lnTo>
                <a:lnTo>
                  <a:pt x="1478593" y="15706"/>
                </a:lnTo>
                <a:lnTo>
                  <a:pt x="1510006" y="15706"/>
                </a:lnTo>
                <a:lnTo>
                  <a:pt x="1510006" y="7015"/>
                </a:lnTo>
                <a:lnTo>
                  <a:pt x="1502990" y="0"/>
                </a:lnTo>
                <a:close/>
              </a:path>
              <a:path w="2988945" h="2200909">
                <a:moveTo>
                  <a:pt x="1510006" y="15706"/>
                </a:moveTo>
                <a:lnTo>
                  <a:pt x="1478593" y="15706"/>
                </a:lnTo>
                <a:lnTo>
                  <a:pt x="1494300" y="31412"/>
                </a:lnTo>
                <a:lnTo>
                  <a:pt x="1510006" y="31412"/>
                </a:lnTo>
                <a:lnTo>
                  <a:pt x="1510006" y="15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922089" y="7216115"/>
            <a:ext cx="2758440" cy="1403985"/>
          </a:xfrm>
          <a:custGeom>
            <a:avLst/>
            <a:gdLst/>
            <a:ahLst/>
            <a:cxnLst/>
            <a:rect l="l" t="t" r="r" b="b"/>
            <a:pathLst>
              <a:path w="2758440" h="1403984">
                <a:moveTo>
                  <a:pt x="2524111" y="0"/>
                </a:moveTo>
                <a:lnTo>
                  <a:pt x="233919" y="0"/>
                </a:lnTo>
                <a:lnTo>
                  <a:pt x="214731" y="775"/>
                </a:lnTo>
                <a:lnTo>
                  <a:pt x="159975" y="11923"/>
                </a:lnTo>
                <a:lnTo>
                  <a:pt x="110691" y="35041"/>
                </a:lnTo>
                <a:lnTo>
                  <a:pt x="68505" y="68505"/>
                </a:lnTo>
                <a:lnTo>
                  <a:pt x="35041" y="110691"/>
                </a:lnTo>
                <a:lnTo>
                  <a:pt x="11923" y="159975"/>
                </a:lnTo>
                <a:lnTo>
                  <a:pt x="775" y="214731"/>
                </a:lnTo>
                <a:lnTo>
                  <a:pt x="0" y="233919"/>
                </a:lnTo>
                <a:lnTo>
                  <a:pt x="0" y="1169597"/>
                </a:lnTo>
                <a:lnTo>
                  <a:pt x="6797" y="1225818"/>
                </a:lnTo>
                <a:lnTo>
                  <a:pt x="26105" y="1277106"/>
                </a:lnTo>
                <a:lnTo>
                  <a:pt x="56301" y="1321838"/>
                </a:lnTo>
                <a:lnTo>
                  <a:pt x="95760" y="1358390"/>
                </a:lnTo>
                <a:lnTo>
                  <a:pt x="142858" y="1385137"/>
                </a:lnTo>
                <a:lnTo>
                  <a:pt x="195971" y="1400456"/>
                </a:lnTo>
                <a:lnTo>
                  <a:pt x="233919" y="1403517"/>
                </a:lnTo>
                <a:lnTo>
                  <a:pt x="2524111" y="1403517"/>
                </a:lnTo>
                <a:lnTo>
                  <a:pt x="2580331" y="1396720"/>
                </a:lnTo>
                <a:lnTo>
                  <a:pt x="2631620" y="1377411"/>
                </a:lnTo>
                <a:lnTo>
                  <a:pt x="2676352" y="1347215"/>
                </a:lnTo>
                <a:lnTo>
                  <a:pt x="2712904" y="1307756"/>
                </a:lnTo>
                <a:lnTo>
                  <a:pt x="2739651" y="1260658"/>
                </a:lnTo>
                <a:lnTo>
                  <a:pt x="2754970" y="1207545"/>
                </a:lnTo>
                <a:lnTo>
                  <a:pt x="2758031" y="1169597"/>
                </a:lnTo>
                <a:lnTo>
                  <a:pt x="2758031" y="233919"/>
                </a:lnTo>
                <a:lnTo>
                  <a:pt x="2751234" y="177699"/>
                </a:lnTo>
                <a:lnTo>
                  <a:pt x="2731925" y="126411"/>
                </a:lnTo>
                <a:lnTo>
                  <a:pt x="2701729" y="81678"/>
                </a:lnTo>
                <a:lnTo>
                  <a:pt x="2662270" y="45127"/>
                </a:lnTo>
                <a:lnTo>
                  <a:pt x="2615172" y="18379"/>
                </a:lnTo>
                <a:lnTo>
                  <a:pt x="2562059" y="3061"/>
                </a:lnTo>
                <a:lnTo>
                  <a:pt x="2524111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467802" y="7311593"/>
            <a:ext cx="1668145" cy="1240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r>
              <a:rPr sz="1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DE/AP Ad</a:t>
            </a:r>
            <a:r>
              <a:rPr sz="1650" b="1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anced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M Robotics** Fal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pring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ts val="1980"/>
              </a:lnSpc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11-12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922089" y="4179139"/>
            <a:ext cx="2758440" cy="1685289"/>
          </a:xfrm>
          <a:custGeom>
            <a:avLst/>
            <a:gdLst/>
            <a:ahLst/>
            <a:cxnLst/>
            <a:rect l="l" t="t" r="r" b="b"/>
            <a:pathLst>
              <a:path w="2758440" h="1685289">
                <a:moveTo>
                  <a:pt x="2477202" y="0"/>
                </a:moveTo>
                <a:lnTo>
                  <a:pt x="280829" y="0"/>
                </a:lnTo>
                <a:lnTo>
                  <a:pt x="257800" y="931"/>
                </a:lnTo>
                <a:lnTo>
                  <a:pt x="213350" y="8163"/>
                </a:lnTo>
                <a:lnTo>
                  <a:pt x="171527" y="22072"/>
                </a:lnTo>
                <a:lnTo>
                  <a:pt x="132910" y="42080"/>
                </a:lnTo>
                <a:lnTo>
                  <a:pt x="98078" y="67608"/>
                </a:lnTo>
                <a:lnTo>
                  <a:pt x="67608" y="98078"/>
                </a:lnTo>
                <a:lnTo>
                  <a:pt x="42080" y="132910"/>
                </a:lnTo>
                <a:lnTo>
                  <a:pt x="22072" y="171527"/>
                </a:lnTo>
                <a:lnTo>
                  <a:pt x="8163" y="213350"/>
                </a:lnTo>
                <a:lnTo>
                  <a:pt x="931" y="257800"/>
                </a:lnTo>
                <a:lnTo>
                  <a:pt x="0" y="280829"/>
                </a:lnTo>
                <a:lnTo>
                  <a:pt x="0" y="1404145"/>
                </a:lnTo>
                <a:lnTo>
                  <a:pt x="3676" y="1449691"/>
                </a:lnTo>
                <a:lnTo>
                  <a:pt x="14319" y="1492900"/>
                </a:lnTo>
                <a:lnTo>
                  <a:pt x="31350" y="1533192"/>
                </a:lnTo>
                <a:lnTo>
                  <a:pt x="54190" y="1569989"/>
                </a:lnTo>
                <a:lnTo>
                  <a:pt x="82261" y="1602712"/>
                </a:lnTo>
                <a:lnTo>
                  <a:pt x="114985" y="1630784"/>
                </a:lnTo>
                <a:lnTo>
                  <a:pt x="151782" y="1653624"/>
                </a:lnTo>
                <a:lnTo>
                  <a:pt x="192074" y="1670655"/>
                </a:lnTo>
                <a:lnTo>
                  <a:pt x="235282" y="1681298"/>
                </a:lnTo>
                <a:lnTo>
                  <a:pt x="280829" y="1684974"/>
                </a:lnTo>
                <a:lnTo>
                  <a:pt x="2477202" y="1684974"/>
                </a:lnTo>
                <a:lnTo>
                  <a:pt x="2522748" y="1681298"/>
                </a:lnTo>
                <a:lnTo>
                  <a:pt x="2565956" y="1670655"/>
                </a:lnTo>
                <a:lnTo>
                  <a:pt x="2606248" y="1653624"/>
                </a:lnTo>
                <a:lnTo>
                  <a:pt x="2643045" y="1630784"/>
                </a:lnTo>
                <a:lnTo>
                  <a:pt x="2675769" y="1602712"/>
                </a:lnTo>
                <a:lnTo>
                  <a:pt x="2703840" y="1569989"/>
                </a:lnTo>
                <a:lnTo>
                  <a:pt x="2726681" y="1533192"/>
                </a:lnTo>
                <a:lnTo>
                  <a:pt x="2743712" y="1492900"/>
                </a:lnTo>
                <a:lnTo>
                  <a:pt x="2754354" y="1449691"/>
                </a:lnTo>
                <a:lnTo>
                  <a:pt x="2758031" y="1404145"/>
                </a:lnTo>
                <a:lnTo>
                  <a:pt x="2758031" y="280829"/>
                </a:lnTo>
                <a:lnTo>
                  <a:pt x="2754354" y="235282"/>
                </a:lnTo>
                <a:lnTo>
                  <a:pt x="2743712" y="192074"/>
                </a:lnTo>
                <a:lnTo>
                  <a:pt x="2726681" y="151782"/>
                </a:lnTo>
                <a:lnTo>
                  <a:pt x="2703840" y="114985"/>
                </a:lnTo>
                <a:lnTo>
                  <a:pt x="2675769" y="82261"/>
                </a:lnTo>
                <a:lnTo>
                  <a:pt x="2643045" y="54190"/>
                </a:lnTo>
                <a:lnTo>
                  <a:pt x="2606248" y="31350"/>
                </a:lnTo>
                <a:lnTo>
                  <a:pt x="2565956" y="14319"/>
                </a:lnTo>
                <a:lnTo>
                  <a:pt x="2522748" y="3676"/>
                </a:lnTo>
                <a:lnTo>
                  <a:pt x="2477202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049071" y="4289172"/>
            <a:ext cx="2505710" cy="149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 marR="128270" algn="ctr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r>
              <a:rPr sz="1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DE Ad</a:t>
            </a:r>
            <a:r>
              <a:rPr sz="1650" b="1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anced ST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Wil</a:t>
            </a: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cat Manufa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turing</a:t>
            </a:r>
            <a:endParaRPr sz="165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Student 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Led</a:t>
            </a:r>
            <a:r>
              <a:rPr sz="16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business*** Fal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pring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ts val="1980"/>
              </a:lnSpc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11-12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29936" y="4319868"/>
            <a:ext cx="2758440" cy="5201285"/>
          </a:xfrm>
          <a:custGeom>
            <a:avLst/>
            <a:gdLst/>
            <a:ahLst/>
            <a:cxnLst/>
            <a:rect l="l" t="t" r="r" b="b"/>
            <a:pathLst>
              <a:path w="2758440" h="5201284">
                <a:moveTo>
                  <a:pt x="2298359" y="0"/>
                </a:moveTo>
                <a:lnTo>
                  <a:pt x="459671" y="0"/>
                </a:lnTo>
                <a:lnTo>
                  <a:pt x="421964" y="1523"/>
                </a:lnTo>
                <a:lnTo>
                  <a:pt x="349191" y="13356"/>
                </a:lnTo>
                <a:lnTo>
                  <a:pt x="280726" y="36116"/>
                </a:lnTo>
                <a:lnTo>
                  <a:pt x="217514" y="68857"/>
                </a:lnTo>
                <a:lnTo>
                  <a:pt x="160502" y="110634"/>
                </a:lnTo>
                <a:lnTo>
                  <a:pt x="110634" y="160502"/>
                </a:lnTo>
                <a:lnTo>
                  <a:pt x="68857" y="217514"/>
                </a:lnTo>
                <a:lnTo>
                  <a:pt x="36116" y="280726"/>
                </a:lnTo>
                <a:lnTo>
                  <a:pt x="13356" y="349191"/>
                </a:lnTo>
                <a:lnTo>
                  <a:pt x="1523" y="421964"/>
                </a:lnTo>
                <a:lnTo>
                  <a:pt x="0" y="459671"/>
                </a:lnTo>
                <a:lnTo>
                  <a:pt x="0" y="4741007"/>
                </a:lnTo>
                <a:lnTo>
                  <a:pt x="6015" y="4815580"/>
                </a:lnTo>
                <a:lnTo>
                  <a:pt x="23429" y="4886318"/>
                </a:lnTo>
                <a:lnTo>
                  <a:pt x="51298" y="4952274"/>
                </a:lnTo>
                <a:lnTo>
                  <a:pt x="88675" y="5012504"/>
                </a:lnTo>
                <a:lnTo>
                  <a:pt x="134616" y="5066063"/>
                </a:lnTo>
                <a:lnTo>
                  <a:pt x="188174" y="5112003"/>
                </a:lnTo>
                <a:lnTo>
                  <a:pt x="248404" y="5149380"/>
                </a:lnTo>
                <a:lnTo>
                  <a:pt x="314361" y="5177249"/>
                </a:lnTo>
                <a:lnTo>
                  <a:pt x="385098" y="5194664"/>
                </a:lnTo>
                <a:lnTo>
                  <a:pt x="459671" y="5200679"/>
                </a:lnTo>
                <a:lnTo>
                  <a:pt x="2298359" y="5200679"/>
                </a:lnTo>
                <a:lnTo>
                  <a:pt x="2372907" y="5194664"/>
                </a:lnTo>
                <a:lnTo>
                  <a:pt x="2443629" y="5177249"/>
                </a:lnTo>
                <a:lnTo>
                  <a:pt x="2509580" y="5149380"/>
                </a:lnTo>
                <a:lnTo>
                  <a:pt x="2569811" y="5112003"/>
                </a:lnTo>
                <a:lnTo>
                  <a:pt x="2623375" y="5066063"/>
                </a:lnTo>
                <a:lnTo>
                  <a:pt x="2669325" y="5012504"/>
                </a:lnTo>
                <a:lnTo>
                  <a:pt x="2706712" y="4952274"/>
                </a:lnTo>
                <a:lnTo>
                  <a:pt x="2734591" y="4886318"/>
                </a:lnTo>
                <a:lnTo>
                  <a:pt x="2752013" y="4815580"/>
                </a:lnTo>
                <a:lnTo>
                  <a:pt x="2758031" y="4741007"/>
                </a:lnTo>
                <a:lnTo>
                  <a:pt x="2758031" y="459671"/>
                </a:lnTo>
                <a:lnTo>
                  <a:pt x="2752013" y="385098"/>
                </a:lnTo>
                <a:lnTo>
                  <a:pt x="2734591" y="314361"/>
                </a:lnTo>
                <a:lnTo>
                  <a:pt x="2706712" y="248404"/>
                </a:lnTo>
                <a:lnTo>
                  <a:pt x="2669325" y="188174"/>
                </a:lnTo>
                <a:lnTo>
                  <a:pt x="2623375" y="134616"/>
                </a:lnTo>
                <a:lnTo>
                  <a:pt x="2569811" y="88675"/>
                </a:lnTo>
                <a:lnTo>
                  <a:pt x="2509580" y="51298"/>
                </a:lnTo>
                <a:lnTo>
                  <a:pt x="2443629" y="23429"/>
                </a:lnTo>
                <a:lnTo>
                  <a:pt x="2372907" y="6015"/>
                </a:lnTo>
                <a:lnTo>
                  <a:pt x="2298359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87863" y="4830010"/>
            <a:ext cx="3934460" cy="236220"/>
          </a:xfrm>
          <a:custGeom>
            <a:avLst/>
            <a:gdLst/>
            <a:ahLst/>
            <a:cxnLst/>
            <a:rect l="l" t="t" r="r" b="b"/>
            <a:pathLst>
              <a:path w="3934459" h="236220">
                <a:moveTo>
                  <a:pt x="3842396" y="141671"/>
                </a:moveTo>
                <a:lnTo>
                  <a:pt x="3840997" y="173111"/>
                </a:lnTo>
                <a:lnTo>
                  <a:pt x="3856636" y="173816"/>
                </a:lnTo>
                <a:lnTo>
                  <a:pt x="3855275" y="205124"/>
                </a:lnTo>
                <a:lnTo>
                  <a:pt x="3839572" y="205124"/>
                </a:lnTo>
                <a:lnTo>
                  <a:pt x="3838207" y="235804"/>
                </a:lnTo>
                <a:lnTo>
                  <a:pt x="3907143" y="205124"/>
                </a:lnTo>
                <a:lnTo>
                  <a:pt x="3855275" y="205124"/>
                </a:lnTo>
                <a:lnTo>
                  <a:pt x="3839604" y="204418"/>
                </a:lnTo>
                <a:lnTo>
                  <a:pt x="3908729" y="204418"/>
                </a:lnTo>
                <a:lnTo>
                  <a:pt x="3934435" y="192978"/>
                </a:lnTo>
                <a:lnTo>
                  <a:pt x="3842396" y="141671"/>
                </a:lnTo>
                <a:close/>
              </a:path>
              <a:path w="3934459" h="236220">
                <a:moveTo>
                  <a:pt x="3840997" y="173111"/>
                </a:moveTo>
                <a:lnTo>
                  <a:pt x="3839604" y="204418"/>
                </a:lnTo>
                <a:lnTo>
                  <a:pt x="3855275" y="205124"/>
                </a:lnTo>
                <a:lnTo>
                  <a:pt x="3856636" y="173816"/>
                </a:lnTo>
                <a:lnTo>
                  <a:pt x="3840997" y="173111"/>
                </a:lnTo>
                <a:close/>
              </a:path>
              <a:path w="3934459" h="236220">
                <a:moveTo>
                  <a:pt x="1465" y="0"/>
                </a:moveTo>
                <a:lnTo>
                  <a:pt x="0" y="31412"/>
                </a:lnTo>
                <a:lnTo>
                  <a:pt x="3839604" y="204418"/>
                </a:lnTo>
                <a:lnTo>
                  <a:pt x="3840997" y="173111"/>
                </a:lnTo>
                <a:lnTo>
                  <a:pt x="1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29936" y="3118648"/>
            <a:ext cx="2758440" cy="280670"/>
          </a:xfrm>
          <a:custGeom>
            <a:avLst/>
            <a:gdLst/>
            <a:ahLst/>
            <a:cxnLst/>
            <a:rect l="l" t="t" r="r" b="b"/>
            <a:pathLst>
              <a:path w="2758440" h="280670">
                <a:moveTo>
                  <a:pt x="2711331" y="0"/>
                </a:moveTo>
                <a:lnTo>
                  <a:pt x="43745" y="92"/>
                </a:lnTo>
                <a:lnTo>
                  <a:pt x="8375" y="20035"/>
                </a:lnTo>
                <a:lnTo>
                  <a:pt x="0" y="46700"/>
                </a:lnTo>
                <a:lnTo>
                  <a:pt x="92" y="236454"/>
                </a:lnTo>
                <a:lnTo>
                  <a:pt x="20035" y="271825"/>
                </a:lnTo>
                <a:lnTo>
                  <a:pt x="46700" y="280200"/>
                </a:lnTo>
                <a:lnTo>
                  <a:pt x="2714285" y="280108"/>
                </a:lnTo>
                <a:lnTo>
                  <a:pt x="2749655" y="260165"/>
                </a:lnTo>
                <a:lnTo>
                  <a:pt x="2758031" y="233500"/>
                </a:lnTo>
                <a:lnTo>
                  <a:pt x="2757938" y="43745"/>
                </a:lnTo>
                <a:lnTo>
                  <a:pt x="2737995" y="8375"/>
                </a:lnTo>
                <a:lnTo>
                  <a:pt x="2711331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419744" y="3154023"/>
            <a:ext cx="237807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Academ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16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982209" y="3244403"/>
            <a:ext cx="3940175" cy="1782445"/>
          </a:xfrm>
          <a:custGeom>
            <a:avLst/>
            <a:gdLst/>
            <a:ahLst/>
            <a:cxnLst/>
            <a:rect l="l" t="t" r="r" b="b"/>
            <a:pathLst>
              <a:path w="3940175" h="1782445">
                <a:moveTo>
                  <a:pt x="3847679" y="1753537"/>
                </a:moveTo>
                <a:lnTo>
                  <a:pt x="3834857" y="1782144"/>
                </a:lnTo>
                <a:lnTo>
                  <a:pt x="3940089" y="1777746"/>
                </a:lnTo>
                <a:lnTo>
                  <a:pt x="3925533" y="1759946"/>
                </a:lnTo>
                <a:lnTo>
                  <a:pt x="3861976" y="1759946"/>
                </a:lnTo>
                <a:lnTo>
                  <a:pt x="3847679" y="1753537"/>
                </a:lnTo>
                <a:close/>
              </a:path>
              <a:path w="3940175" h="1782445">
                <a:moveTo>
                  <a:pt x="3860542" y="1724840"/>
                </a:moveTo>
                <a:lnTo>
                  <a:pt x="3847679" y="1753537"/>
                </a:lnTo>
                <a:lnTo>
                  <a:pt x="3861976" y="1759946"/>
                </a:lnTo>
                <a:lnTo>
                  <a:pt x="3874855" y="1731256"/>
                </a:lnTo>
                <a:lnTo>
                  <a:pt x="3860542" y="1724840"/>
                </a:lnTo>
                <a:close/>
              </a:path>
              <a:path w="3940175" h="1782445">
                <a:moveTo>
                  <a:pt x="3873389" y="1696178"/>
                </a:moveTo>
                <a:lnTo>
                  <a:pt x="3860542" y="1724840"/>
                </a:lnTo>
                <a:lnTo>
                  <a:pt x="3874855" y="1731256"/>
                </a:lnTo>
                <a:lnTo>
                  <a:pt x="3861976" y="1759946"/>
                </a:lnTo>
                <a:lnTo>
                  <a:pt x="3925533" y="1759946"/>
                </a:lnTo>
                <a:lnTo>
                  <a:pt x="3873389" y="1696178"/>
                </a:lnTo>
                <a:close/>
              </a:path>
              <a:path w="3940175" h="1782445">
                <a:moveTo>
                  <a:pt x="12774" y="0"/>
                </a:moveTo>
                <a:lnTo>
                  <a:pt x="0" y="28690"/>
                </a:lnTo>
                <a:lnTo>
                  <a:pt x="3847679" y="1753537"/>
                </a:lnTo>
                <a:lnTo>
                  <a:pt x="3860542" y="1724840"/>
                </a:lnTo>
                <a:lnTo>
                  <a:pt x="12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84198" y="6770683"/>
            <a:ext cx="3938270" cy="1167765"/>
          </a:xfrm>
          <a:custGeom>
            <a:avLst/>
            <a:gdLst/>
            <a:ahLst/>
            <a:cxnLst/>
            <a:rect l="l" t="t" r="r" b="b"/>
            <a:pathLst>
              <a:path w="3938269" h="1167765">
                <a:moveTo>
                  <a:pt x="3843145" y="1137167"/>
                </a:moveTo>
                <a:lnTo>
                  <a:pt x="3834438" y="1167294"/>
                </a:lnTo>
                <a:lnTo>
                  <a:pt x="3938099" y="1148132"/>
                </a:lnTo>
                <a:lnTo>
                  <a:pt x="3930942" y="1141535"/>
                </a:lnTo>
                <a:lnTo>
                  <a:pt x="3858311" y="1141535"/>
                </a:lnTo>
                <a:lnTo>
                  <a:pt x="3843145" y="1137167"/>
                </a:lnTo>
                <a:close/>
              </a:path>
              <a:path w="3938269" h="1167765">
                <a:moveTo>
                  <a:pt x="3851887" y="1106921"/>
                </a:moveTo>
                <a:lnTo>
                  <a:pt x="3843145" y="1137167"/>
                </a:lnTo>
                <a:lnTo>
                  <a:pt x="3858311" y="1141535"/>
                </a:lnTo>
                <a:lnTo>
                  <a:pt x="3867002" y="1111275"/>
                </a:lnTo>
                <a:lnTo>
                  <a:pt x="3851887" y="1106921"/>
                </a:lnTo>
                <a:close/>
              </a:path>
              <a:path w="3938269" h="1167765">
                <a:moveTo>
                  <a:pt x="3860615" y="1076721"/>
                </a:moveTo>
                <a:lnTo>
                  <a:pt x="3851887" y="1106921"/>
                </a:lnTo>
                <a:lnTo>
                  <a:pt x="3867002" y="1111275"/>
                </a:lnTo>
                <a:lnTo>
                  <a:pt x="3858311" y="1141535"/>
                </a:lnTo>
                <a:lnTo>
                  <a:pt x="3930942" y="1141535"/>
                </a:lnTo>
                <a:lnTo>
                  <a:pt x="3860615" y="1076721"/>
                </a:lnTo>
                <a:close/>
              </a:path>
              <a:path w="3938269" h="1167765">
                <a:moveTo>
                  <a:pt x="8690" y="0"/>
                </a:moveTo>
                <a:lnTo>
                  <a:pt x="0" y="30156"/>
                </a:lnTo>
                <a:lnTo>
                  <a:pt x="3843145" y="1137167"/>
                </a:lnTo>
                <a:lnTo>
                  <a:pt x="3851887" y="1106921"/>
                </a:lnTo>
                <a:lnTo>
                  <a:pt x="8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984722" y="7896827"/>
            <a:ext cx="3937635" cy="1042669"/>
          </a:xfrm>
          <a:custGeom>
            <a:avLst/>
            <a:gdLst/>
            <a:ahLst/>
            <a:cxnLst/>
            <a:rect l="l" t="t" r="r" b="b"/>
            <a:pathLst>
              <a:path w="3937634" h="1042670">
                <a:moveTo>
                  <a:pt x="3842380" y="30372"/>
                </a:moveTo>
                <a:lnTo>
                  <a:pt x="0" y="1011592"/>
                </a:lnTo>
                <a:lnTo>
                  <a:pt x="7748" y="1042062"/>
                </a:lnTo>
                <a:lnTo>
                  <a:pt x="3850136" y="60840"/>
                </a:lnTo>
                <a:lnTo>
                  <a:pt x="3842380" y="30372"/>
                </a:lnTo>
                <a:close/>
              </a:path>
              <a:path w="3937634" h="1042670">
                <a:moveTo>
                  <a:pt x="3932739" y="26491"/>
                </a:moveTo>
                <a:lnTo>
                  <a:pt x="3857578" y="26491"/>
                </a:lnTo>
                <a:lnTo>
                  <a:pt x="3865327" y="56961"/>
                </a:lnTo>
                <a:lnTo>
                  <a:pt x="3850136" y="60840"/>
                </a:lnTo>
                <a:lnTo>
                  <a:pt x="3857893" y="91306"/>
                </a:lnTo>
                <a:lnTo>
                  <a:pt x="3932739" y="26491"/>
                </a:lnTo>
                <a:close/>
              </a:path>
              <a:path w="3937634" h="1042670">
                <a:moveTo>
                  <a:pt x="3857578" y="26491"/>
                </a:moveTo>
                <a:lnTo>
                  <a:pt x="3842380" y="30372"/>
                </a:lnTo>
                <a:lnTo>
                  <a:pt x="3850136" y="60840"/>
                </a:lnTo>
                <a:lnTo>
                  <a:pt x="3865327" y="56961"/>
                </a:lnTo>
                <a:lnTo>
                  <a:pt x="3857578" y="26491"/>
                </a:lnTo>
                <a:close/>
              </a:path>
              <a:path w="3937634" h="1042670">
                <a:moveTo>
                  <a:pt x="3834647" y="0"/>
                </a:moveTo>
                <a:lnTo>
                  <a:pt x="3842380" y="30372"/>
                </a:lnTo>
                <a:lnTo>
                  <a:pt x="3857578" y="26491"/>
                </a:lnTo>
                <a:lnTo>
                  <a:pt x="3932739" y="26491"/>
                </a:lnTo>
                <a:lnTo>
                  <a:pt x="3937576" y="22302"/>
                </a:lnTo>
                <a:lnTo>
                  <a:pt x="3834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40708" y="3258120"/>
            <a:ext cx="2988945" cy="3526790"/>
          </a:xfrm>
          <a:custGeom>
            <a:avLst/>
            <a:gdLst/>
            <a:ahLst/>
            <a:cxnLst/>
            <a:rect l="l" t="t" r="r" b="b"/>
            <a:pathLst>
              <a:path w="2988945" h="3526790">
                <a:moveTo>
                  <a:pt x="0" y="3526698"/>
                </a:moveTo>
                <a:lnTo>
                  <a:pt x="1494300" y="3526698"/>
                </a:lnTo>
                <a:lnTo>
                  <a:pt x="1494300" y="0"/>
                </a:lnTo>
                <a:lnTo>
                  <a:pt x="2988704" y="0"/>
                </a:lnTo>
              </a:path>
            </a:pathLst>
          </a:custGeom>
          <a:ln w="7539">
            <a:solidFill>
              <a:srgbClr val="FFCC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977497" y="5022883"/>
            <a:ext cx="3945254" cy="3912235"/>
          </a:xfrm>
          <a:custGeom>
            <a:avLst/>
            <a:gdLst/>
            <a:ahLst/>
            <a:cxnLst/>
            <a:rect l="l" t="t" r="r" b="b"/>
            <a:pathLst>
              <a:path w="3945255" h="3912234">
                <a:moveTo>
                  <a:pt x="3866816" y="55169"/>
                </a:moveTo>
                <a:lnTo>
                  <a:pt x="0" y="3889724"/>
                </a:lnTo>
                <a:lnTo>
                  <a:pt x="22198" y="3912027"/>
                </a:lnTo>
                <a:lnTo>
                  <a:pt x="3888927" y="77455"/>
                </a:lnTo>
                <a:lnTo>
                  <a:pt x="3866816" y="55169"/>
                </a:lnTo>
                <a:close/>
              </a:path>
              <a:path w="3945255" h="3912234">
                <a:moveTo>
                  <a:pt x="3929906" y="44082"/>
                </a:moveTo>
                <a:lnTo>
                  <a:pt x="3877997" y="44082"/>
                </a:lnTo>
                <a:lnTo>
                  <a:pt x="3900090" y="66385"/>
                </a:lnTo>
                <a:lnTo>
                  <a:pt x="3888927" y="77455"/>
                </a:lnTo>
                <a:lnTo>
                  <a:pt x="3911085" y="99787"/>
                </a:lnTo>
                <a:lnTo>
                  <a:pt x="3929906" y="44082"/>
                </a:lnTo>
                <a:close/>
              </a:path>
              <a:path w="3945255" h="3912234">
                <a:moveTo>
                  <a:pt x="3877997" y="44082"/>
                </a:moveTo>
                <a:lnTo>
                  <a:pt x="3866816" y="55169"/>
                </a:lnTo>
                <a:lnTo>
                  <a:pt x="3888927" y="77455"/>
                </a:lnTo>
                <a:lnTo>
                  <a:pt x="3900090" y="66385"/>
                </a:lnTo>
                <a:lnTo>
                  <a:pt x="3877997" y="44082"/>
                </a:lnTo>
                <a:close/>
              </a:path>
              <a:path w="3945255" h="3912234">
                <a:moveTo>
                  <a:pt x="3944801" y="0"/>
                </a:moveTo>
                <a:lnTo>
                  <a:pt x="3844699" y="32878"/>
                </a:lnTo>
                <a:lnTo>
                  <a:pt x="3866816" y="55169"/>
                </a:lnTo>
                <a:lnTo>
                  <a:pt x="3877997" y="44082"/>
                </a:lnTo>
                <a:lnTo>
                  <a:pt x="3929906" y="44082"/>
                </a:lnTo>
                <a:lnTo>
                  <a:pt x="39448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982209" y="5018485"/>
            <a:ext cx="3940175" cy="1782445"/>
          </a:xfrm>
          <a:custGeom>
            <a:avLst/>
            <a:gdLst/>
            <a:ahLst/>
            <a:cxnLst/>
            <a:rect l="l" t="t" r="r" b="b"/>
            <a:pathLst>
              <a:path w="3940175" h="1782445">
                <a:moveTo>
                  <a:pt x="3847679" y="28607"/>
                </a:moveTo>
                <a:lnTo>
                  <a:pt x="0" y="1753454"/>
                </a:lnTo>
                <a:lnTo>
                  <a:pt x="12774" y="1782039"/>
                </a:lnTo>
                <a:lnTo>
                  <a:pt x="3860542" y="57304"/>
                </a:lnTo>
                <a:lnTo>
                  <a:pt x="3847679" y="28607"/>
                </a:lnTo>
                <a:close/>
              </a:path>
              <a:path w="3940175" h="1782445">
                <a:moveTo>
                  <a:pt x="3925533" y="22198"/>
                </a:moveTo>
                <a:lnTo>
                  <a:pt x="3861976" y="22198"/>
                </a:lnTo>
                <a:lnTo>
                  <a:pt x="3874855" y="50888"/>
                </a:lnTo>
                <a:lnTo>
                  <a:pt x="3860542" y="57304"/>
                </a:lnTo>
                <a:lnTo>
                  <a:pt x="3873389" y="85965"/>
                </a:lnTo>
                <a:lnTo>
                  <a:pt x="3925533" y="22198"/>
                </a:lnTo>
                <a:close/>
              </a:path>
              <a:path w="3940175" h="1782445">
                <a:moveTo>
                  <a:pt x="3861976" y="22198"/>
                </a:moveTo>
                <a:lnTo>
                  <a:pt x="3847679" y="28607"/>
                </a:lnTo>
                <a:lnTo>
                  <a:pt x="3860542" y="57304"/>
                </a:lnTo>
                <a:lnTo>
                  <a:pt x="3874855" y="50888"/>
                </a:lnTo>
                <a:lnTo>
                  <a:pt x="3861976" y="22198"/>
                </a:lnTo>
                <a:close/>
              </a:path>
              <a:path w="3940175" h="1782445">
                <a:moveTo>
                  <a:pt x="3834857" y="0"/>
                </a:moveTo>
                <a:lnTo>
                  <a:pt x="3847679" y="28607"/>
                </a:lnTo>
                <a:lnTo>
                  <a:pt x="3861976" y="22198"/>
                </a:lnTo>
                <a:lnTo>
                  <a:pt x="3925533" y="22198"/>
                </a:lnTo>
                <a:lnTo>
                  <a:pt x="3940089" y="4397"/>
                </a:lnTo>
                <a:lnTo>
                  <a:pt x="38348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57859" y="5864114"/>
            <a:ext cx="85725" cy="1352550"/>
          </a:xfrm>
          <a:custGeom>
            <a:avLst/>
            <a:gdLst/>
            <a:ahLst/>
            <a:cxnLst/>
            <a:rect l="l" t="t" r="r" b="b"/>
            <a:pathLst>
              <a:path w="85725" h="1352550">
                <a:moveTo>
                  <a:pt x="5863" y="1273154"/>
                </a:moveTo>
                <a:lnTo>
                  <a:pt x="3350" y="1274516"/>
                </a:lnTo>
                <a:lnTo>
                  <a:pt x="837" y="1275982"/>
                </a:lnTo>
                <a:lnTo>
                  <a:pt x="0" y="1279228"/>
                </a:lnTo>
                <a:lnTo>
                  <a:pt x="42616" y="1352314"/>
                </a:lnTo>
                <a:lnTo>
                  <a:pt x="48660" y="1341948"/>
                </a:lnTo>
                <a:lnTo>
                  <a:pt x="37381" y="1341948"/>
                </a:lnTo>
                <a:lnTo>
                  <a:pt x="37381" y="1322532"/>
                </a:lnTo>
                <a:lnTo>
                  <a:pt x="10470" y="1276400"/>
                </a:lnTo>
                <a:lnTo>
                  <a:pt x="9004" y="1273992"/>
                </a:lnTo>
                <a:lnTo>
                  <a:pt x="5863" y="1273154"/>
                </a:lnTo>
                <a:close/>
              </a:path>
              <a:path w="85725" h="1352550">
                <a:moveTo>
                  <a:pt x="37381" y="1322532"/>
                </a:moveTo>
                <a:lnTo>
                  <a:pt x="37381" y="1341948"/>
                </a:lnTo>
                <a:lnTo>
                  <a:pt x="47851" y="1341948"/>
                </a:lnTo>
                <a:lnTo>
                  <a:pt x="47851" y="1339226"/>
                </a:lnTo>
                <a:lnTo>
                  <a:pt x="38114" y="1339226"/>
                </a:lnTo>
                <a:lnTo>
                  <a:pt x="42616" y="1331507"/>
                </a:lnTo>
                <a:lnTo>
                  <a:pt x="37381" y="1322532"/>
                </a:lnTo>
                <a:close/>
              </a:path>
              <a:path w="85725" h="1352550">
                <a:moveTo>
                  <a:pt x="79369" y="1273154"/>
                </a:moveTo>
                <a:lnTo>
                  <a:pt x="76228" y="1273992"/>
                </a:lnTo>
                <a:lnTo>
                  <a:pt x="74762" y="1276400"/>
                </a:lnTo>
                <a:lnTo>
                  <a:pt x="47851" y="1322532"/>
                </a:lnTo>
                <a:lnTo>
                  <a:pt x="47851" y="1341948"/>
                </a:lnTo>
                <a:lnTo>
                  <a:pt x="48660" y="1341948"/>
                </a:lnTo>
                <a:lnTo>
                  <a:pt x="85233" y="1279228"/>
                </a:lnTo>
                <a:lnTo>
                  <a:pt x="84395" y="1275982"/>
                </a:lnTo>
                <a:lnTo>
                  <a:pt x="81882" y="1274516"/>
                </a:lnTo>
                <a:lnTo>
                  <a:pt x="79369" y="1273154"/>
                </a:lnTo>
                <a:close/>
              </a:path>
              <a:path w="85725" h="1352550">
                <a:moveTo>
                  <a:pt x="42616" y="1331507"/>
                </a:moveTo>
                <a:lnTo>
                  <a:pt x="38114" y="1339226"/>
                </a:lnTo>
                <a:lnTo>
                  <a:pt x="47118" y="1339226"/>
                </a:lnTo>
                <a:lnTo>
                  <a:pt x="42616" y="1331507"/>
                </a:lnTo>
                <a:close/>
              </a:path>
              <a:path w="85725" h="1352550">
                <a:moveTo>
                  <a:pt x="47851" y="1322532"/>
                </a:moveTo>
                <a:lnTo>
                  <a:pt x="42616" y="1331507"/>
                </a:lnTo>
                <a:lnTo>
                  <a:pt x="47118" y="1339226"/>
                </a:lnTo>
                <a:lnTo>
                  <a:pt x="47851" y="1339226"/>
                </a:lnTo>
                <a:lnTo>
                  <a:pt x="47851" y="1322532"/>
                </a:lnTo>
                <a:close/>
              </a:path>
              <a:path w="85725" h="1352550">
                <a:moveTo>
                  <a:pt x="42616" y="20702"/>
                </a:moveTo>
                <a:lnTo>
                  <a:pt x="37381" y="29677"/>
                </a:lnTo>
                <a:lnTo>
                  <a:pt x="37381" y="1322532"/>
                </a:lnTo>
                <a:lnTo>
                  <a:pt x="42616" y="1331507"/>
                </a:lnTo>
                <a:lnTo>
                  <a:pt x="47851" y="1322532"/>
                </a:lnTo>
                <a:lnTo>
                  <a:pt x="47851" y="29677"/>
                </a:lnTo>
                <a:lnTo>
                  <a:pt x="42616" y="20702"/>
                </a:lnTo>
                <a:close/>
              </a:path>
              <a:path w="85725" h="1352550">
                <a:moveTo>
                  <a:pt x="42616" y="0"/>
                </a:moveTo>
                <a:lnTo>
                  <a:pt x="0" y="73086"/>
                </a:lnTo>
                <a:lnTo>
                  <a:pt x="837" y="76228"/>
                </a:lnTo>
                <a:lnTo>
                  <a:pt x="5863" y="79159"/>
                </a:lnTo>
                <a:lnTo>
                  <a:pt x="9004" y="78322"/>
                </a:lnTo>
                <a:lnTo>
                  <a:pt x="37381" y="29677"/>
                </a:lnTo>
                <a:lnTo>
                  <a:pt x="37381" y="10366"/>
                </a:lnTo>
                <a:lnTo>
                  <a:pt x="48660" y="10366"/>
                </a:lnTo>
                <a:lnTo>
                  <a:pt x="42616" y="0"/>
                </a:lnTo>
                <a:close/>
              </a:path>
              <a:path w="85725" h="1352550">
                <a:moveTo>
                  <a:pt x="48660" y="10366"/>
                </a:moveTo>
                <a:lnTo>
                  <a:pt x="47851" y="10366"/>
                </a:lnTo>
                <a:lnTo>
                  <a:pt x="47851" y="29677"/>
                </a:lnTo>
                <a:lnTo>
                  <a:pt x="76228" y="78322"/>
                </a:lnTo>
                <a:lnTo>
                  <a:pt x="79369" y="79159"/>
                </a:lnTo>
                <a:lnTo>
                  <a:pt x="84395" y="76228"/>
                </a:lnTo>
                <a:lnTo>
                  <a:pt x="85233" y="73086"/>
                </a:lnTo>
                <a:lnTo>
                  <a:pt x="48660" y="10366"/>
                </a:lnTo>
                <a:close/>
              </a:path>
              <a:path w="85725" h="1352550">
                <a:moveTo>
                  <a:pt x="47851" y="10366"/>
                </a:moveTo>
                <a:lnTo>
                  <a:pt x="37381" y="10366"/>
                </a:lnTo>
                <a:lnTo>
                  <a:pt x="37381" y="29677"/>
                </a:lnTo>
                <a:lnTo>
                  <a:pt x="42616" y="20702"/>
                </a:lnTo>
                <a:lnTo>
                  <a:pt x="38114" y="12983"/>
                </a:lnTo>
                <a:lnTo>
                  <a:pt x="47851" y="12983"/>
                </a:lnTo>
                <a:lnTo>
                  <a:pt x="47851" y="10366"/>
                </a:lnTo>
                <a:close/>
              </a:path>
              <a:path w="85725" h="1352550">
                <a:moveTo>
                  <a:pt x="47851" y="12983"/>
                </a:moveTo>
                <a:lnTo>
                  <a:pt x="47118" y="12983"/>
                </a:lnTo>
                <a:lnTo>
                  <a:pt x="42616" y="20702"/>
                </a:lnTo>
                <a:lnTo>
                  <a:pt x="47851" y="29677"/>
                </a:lnTo>
                <a:lnTo>
                  <a:pt x="47851" y="12983"/>
                </a:lnTo>
                <a:close/>
              </a:path>
              <a:path w="85725" h="1352550">
                <a:moveTo>
                  <a:pt x="47118" y="12983"/>
                </a:moveTo>
                <a:lnTo>
                  <a:pt x="38114" y="12983"/>
                </a:lnTo>
                <a:lnTo>
                  <a:pt x="42616" y="20702"/>
                </a:lnTo>
                <a:lnTo>
                  <a:pt x="47118" y="12983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229936" y="4142701"/>
            <a:ext cx="2758440" cy="1403985"/>
          </a:xfrm>
          <a:custGeom>
            <a:avLst/>
            <a:gdLst/>
            <a:ahLst/>
            <a:cxnLst/>
            <a:rect l="l" t="t" r="r" b="b"/>
            <a:pathLst>
              <a:path w="2758440" h="1403985">
                <a:moveTo>
                  <a:pt x="2524111" y="0"/>
                </a:moveTo>
                <a:lnTo>
                  <a:pt x="233919" y="0"/>
                </a:lnTo>
                <a:lnTo>
                  <a:pt x="214731" y="775"/>
                </a:lnTo>
                <a:lnTo>
                  <a:pt x="159975" y="11923"/>
                </a:lnTo>
                <a:lnTo>
                  <a:pt x="110691" y="35041"/>
                </a:lnTo>
                <a:lnTo>
                  <a:pt x="68505" y="68505"/>
                </a:lnTo>
                <a:lnTo>
                  <a:pt x="35041" y="110691"/>
                </a:lnTo>
                <a:lnTo>
                  <a:pt x="11923" y="159975"/>
                </a:lnTo>
                <a:lnTo>
                  <a:pt x="775" y="214731"/>
                </a:lnTo>
                <a:lnTo>
                  <a:pt x="0" y="233919"/>
                </a:lnTo>
                <a:lnTo>
                  <a:pt x="0" y="1169597"/>
                </a:lnTo>
                <a:lnTo>
                  <a:pt x="6797" y="1225818"/>
                </a:lnTo>
                <a:lnTo>
                  <a:pt x="26105" y="1277106"/>
                </a:lnTo>
                <a:lnTo>
                  <a:pt x="56301" y="1321838"/>
                </a:lnTo>
                <a:lnTo>
                  <a:pt x="95760" y="1358390"/>
                </a:lnTo>
                <a:lnTo>
                  <a:pt x="142858" y="1385137"/>
                </a:lnTo>
                <a:lnTo>
                  <a:pt x="195971" y="1400456"/>
                </a:lnTo>
                <a:lnTo>
                  <a:pt x="233919" y="1403517"/>
                </a:lnTo>
                <a:lnTo>
                  <a:pt x="2524111" y="1403517"/>
                </a:lnTo>
                <a:lnTo>
                  <a:pt x="2580331" y="1396720"/>
                </a:lnTo>
                <a:lnTo>
                  <a:pt x="2631620" y="1377411"/>
                </a:lnTo>
                <a:lnTo>
                  <a:pt x="2676352" y="1347215"/>
                </a:lnTo>
                <a:lnTo>
                  <a:pt x="2712904" y="1307756"/>
                </a:lnTo>
                <a:lnTo>
                  <a:pt x="2739651" y="1260658"/>
                </a:lnTo>
                <a:lnTo>
                  <a:pt x="2754970" y="1207545"/>
                </a:lnTo>
                <a:lnTo>
                  <a:pt x="2758031" y="1169597"/>
                </a:lnTo>
                <a:lnTo>
                  <a:pt x="2758031" y="233919"/>
                </a:lnTo>
                <a:lnTo>
                  <a:pt x="2751234" y="177699"/>
                </a:lnTo>
                <a:lnTo>
                  <a:pt x="2731925" y="126411"/>
                </a:lnTo>
                <a:lnTo>
                  <a:pt x="2701729" y="81678"/>
                </a:lnTo>
                <a:lnTo>
                  <a:pt x="2662270" y="45127"/>
                </a:lnTo>
                <a:lnTo>
                  <a:pt x="2615172" y="18379"/>
                </a:lnTo>
                <a:lnTo>
                  <a:pt x="2562059" y="3061"/>
                </a:lnTo>
                <a:lnTo>
                  <a:pt x="2524111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455972" y="4237655"/>
            <a:ext cx="2305050" cy="1240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r>
              <a:rPr sz="1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NIC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A: Digital</a:t>
            </a:r>
            <a:r>
              <a:rPr sz="1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Design Manufa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turing</a:t>
            </a:r>
            <a:endParaRPr sz="1650">
              <a:latin typeface="Arial"/>
              <a:cs typeface="Arial"/>
            </a:endParaRPr>
          </a:p>
          <a:p>
            <a:pPr marL="621665" marR="614045" algn="ctr">
              <a:lnSpc>
                <a:spcPts val="1980"/>
              </a:lnSpc>
              <a:spcBef>
                <a:spcPts val="65"/>
              </a:spcBef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For Wood* 9-12</a:t>
            </a:r>
            <a:endParaRPr sz="16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229936" y="6082746"/>
            <a:ext cx="2758440" cy="1405255"/>
          </a:xfrm>
          <a:custGeom>
            <a:avLst/>
            <a:gdLst/>
            <a:ahLst/>
            <a:cxnLst/>
            <a:rect l="l" t="t" r="r" b="b"/>
            <a:pathLst>
              <a:path w="2758440" h="1405254">
                <a:moveTo>
                  <a:pt x="2523902" y="0"/>
                </a:moveTo>
                <a:lnTo>
                  <a:pt x="234128" y="0"/>
                </a:lnTo>
                <a:lnTo>
                  <a:pt x="214925" y="776"/>
                </a:lnTo>
                <a:lnTo>
                  <a:pt x="160122" y="11935"/>
                </a:lnTo>
                <a:lnTo>
                  <a:pt x="110795" y="35075"/>
                </a:lnTo>
                <a:lnTo>
                  <a:pt x="68571" y="68571"/>
                </a:lnTo>
                <a:lnTo>
                  <a:pt x="35075" y="110795"/>
                </a:lnTo>
                <a:lnTo>
                  <a:pt x="11935" y="160122"/>
                </a:lnTo>
                <a:lnTo>
                  <a:pt x="776" y="214925"/>
                </a:lnTo>
                <a:lnTo>
                  <a:pt x="0" y="234128"/>
                </a:lnTo>
                <a:lnTo>
                  <a:pt x="0" y="1170644"/>
                </a:lnTo>
                <a:lnTo>
                  <a:pt x="3064" y="1208624"/>
                </a:lnTo>
                <a:lnTo>
                  <a:pt x="18397" y="1261782"/>
                </a:lnTo>
                <a:lnTo>
                  <a:pt x="45170" y="1308922"/>
                </a:lnTo>
                <a:lnTo>
                  <a:pt x="81756" y="1348418"/>
                </a:lnTo>
                <a:lnTo>
                  <a:pt x="126529" y="1378642"/>
                </a:lnTo>
                <a:lnTo>
                  <a:pt x="177861" y="1397970"/>
                </a:lnTo>
                <a:lnTo>
                  <a:pt x="234128" y="1404773"/>
                </a:lnTo>
                <a:lnTo>
                  <a:pt x="2523902" y="1404773"/>
                </a:lnTo>
                <a:lnTo>
                  <a:pt x="2561881" y="1401709"/>
                </a:lnTo>
                <a:lnTo>
                  <a:pt x="2615039" y="1386376"/>
                </a:lnTo>
                <a:lnTo>
                  <a:pt x="2662179" y="1359603"/>
                </a:lnTo>
                <a:lnTo>
                  <a:pt x="2701675" y="1323017"/>
                </a:lnTo>
                <a:lnTo>
                  <a:pt x="2731899" y="1278244"/>
                </a:lnTo>
                <a:lnTo>
                  <a:pt x="2751227" y="1226912"/>
                </a:lnTo>
                <a:lnTo>
                  <a:pt x="2758031" y="1170644"/>
                </a:lnTo>
                <a:lnTo>
                  <a:pt x="2758031" y="234128"/>
                </a:lnTo>
                <a:lnTo>
                  <a:pt x="2754967" y="196149"/>
                </a:lnTo>
                <a:lnTo>
                  <a:pt x="2739633" y="142991"/>
                </a:lnTo>
                <a:lnTo>
                  <a:pt x="2712860" y="95851"/>
                </a:lnTo>
                <a:lnTo>
                  <a:pt x="2676274" y="56355"/>
                </a:lnTo>
                <a:lnTo>
                  <a:pt x="2631502" y="26131"/>
                </a:lnTo>
                <a:lnTo>
                  <a:pt x="2580169" y="6803"/>
                </a:lnTo>
                <a:lnTo>
                  <a:pt x="2523902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531363" y="6178434"/>
            <a:ext cx="2153920" cy="1240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r>
              <a:rPr sz="1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NIC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M II: Digital</a:t>
            </a:r>
            <a:r>
              <a:rPr sz="1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6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&amp; Manufa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turing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ts val="1980"/>
              </a:lnSpc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For Co</a:t>
            </a: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posites*</a:t>
            </a:r>
            <a:endParaRPr sz="165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9-12</a:t>
            </a:r>
            <a:endParaRPr sz="16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229936" y="8221320"/>
            <a:ext cx="2758440" cy="1403985"/>
          </a:xfrm>
          <a:custGeom>
            <a:avLst/>
            <a:gdLst/>
            <a:ahLst/>
            <a:cxnLst/>
            <a:rect l="l" t="t" r="r" b="b"/>
            <a:pathLst>
              <a:path w="2758440" h="1403984">
                <a:moveTo>
                  <a:pt x="2524111" y="0"/>
                </a:moveTo>
                <a:lnTo>
                  <a:pt x="233919" y="0"/>
                </a:lnTo>
                <a:lnTo>
                  <a:pt x="214731" y="775"/>
                </a:lnTo>
                <a:lnTo>
                  <a:pt x="159975" y="11923"/>
                </a:lnTo>
                <a:lnTo>
                  <a:pt x="110691" y="35041"/>
                </a:lnTo>
                <a:lnTo>
                  <a:pt x="68505" y="68505"/>
                </a:lnTo>
                <a:lnTo>
                  <a:pt x="35041" y="110691"/>
                </a:lnTo>
                <a:lnTo>
                  <a:pt x="11923" y="159975"/>
                </a:lnTo>
                <a:lnTo>
                  <a:pt x="775" y="214731"/>
                </a:lnTo>
                <a:lnTo>
                  <a:pt x="0" y="233919"/>
                </a:lnTo>
                <a:lnTo>
                  <a:pt x="0" y="1169597"/>
                </a:lnTo>
                <a:lnTo>
                  <a:pt x="6797" y="1225818"/>
                </a:lnTo>
                <a:lnTo>
                  <a:pt x="26105" y="1277106"/>
                </a:lnTo>
                <a:lnTo>
                  <a:pt x="56301" y="1321838"/>
                </a:lnTo>
                <a:lnTo>
                  <a:pt x="95760" y="1358390"/>
                </a:lnTo>
                <a:lnTo>
                  <a:pt x="142858" y="1385137"/>
                </a:lnTo>
                <a:lnTo>
                  <a:pt x="195971" y="1400456"/>
                </a:lnTo>
                <a:lnTo>
                  <a:pt x="233919" y="1403517"/>
                </a:lnTo>
                <a:lnTo>
                  <a:pt x="2524111" y="1403517"/>
                </a:lnTo>
                <a:lnTo>
                  <a:pt x="2580331" y="1396720"/>
                </a:lnTo>
                <a:lnTo>
                  <a:pt x="2631620" y="1377411"/>
                </a:lnTo>
                <a:lnTo>
                  <a:pt x="2676352" y="1347215"/>
                </a:lnTo>
                <a:lnTo>
                  <a:pt x="2712904" y="1307756"/>
                </a:lnTo>
                <a:lnTo>
                  <a:pt x="2739651" y="1260658"/>
                </a:lnTo>
                <a:lnTo>
                  <a:pt x="2754970" y="1207545"/>
                </a:lnTo>
                <a:lnTo>
                  <a:pt x="2758031" y="1169597"/>
                </a:lnTo>
                <a:lnTo>
                  <a:pt x="2758031" y="233919"/>
                </a:lnTo>
                <a:lnTo>
                  <a:pt x="2751234" y="177699"/>
                </a:lnTo>
                <a:lnTo>
                  <a:pt x="2731925" y="126411"/>
                </a:lnTo>
                <a:lnTo>
                  <a:pt x="2701729" y="81678"/>
                </a:lnTo>
                <a:lnTo>
                  <a:pt x="2662270" y="45127"/>
                </a:lnTo>
                <a:lnTo>
                  <a:pt x="2615172" y="18379"/>
                </a:lnTo>
                <a:lnTo>
                  <a:pt x="2562059" y="3061"/>
                </a:lnTo>
                <a:lnTo>
                  <a:pt x="2524111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531363" y="8316274"/>
            <a:ext cx="2153920" cy="1240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r>
              <a:rPr sz="16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NIC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M II: Digital</a:t>
            </a:r>
            <a:r>
              <a:rPr sz="1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6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&amp; Manufa</a:t>
            </a:r>
            <a:r>
              <a:rPr sz="1650" b="1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turing</a:t>
            </a:r>
            <a:r>
              <a:rPr sz="1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2,3 For </a:t>
            </a: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etals*</a:t>
            </a:r>
            <a:endParaRPr sz="1650">
              <a:latin typeface="Arial"/>
              <a:cs typeface="Arial"/>
            </a:endParaRPr>
          </a:p>
          <a:p>
            <a:pPr marL="1270" algn="ctr">
              <a:lnSpc>
                <a:spcPts val="1980"/>
              </a:lnSpc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9-12</a:t>
            </a:r>
            <a:endParaRPr sz="165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978962" y="4833360"/>
            <a:ext cx="3943350" cy="3086100"/>
          </a:xfrm>
          <a:custGeom>
            <a:avLst/>
            <a:gdLst/>
            <a:ahLst/>
            <a:cxnLst/>
            <a:rect l="l" t="t" r="r" b="b"/>
            <a:pathLst>
              <a:path w="3943350" h="3086100">
                <a:moveTo>
                  <a:pt x="3859435" y="3040387"/>
                </a:moveTo>
                <a:lnTo>
                  <a:pt x="3840092" y="3065142"/>
                </a:lnTo>
                <a:lnTo>
                  <a:pt x="3943335" y="3086084"/>
                </a:lnTo>
                <a:lnTo>
                  <a:pt x="3926217" y="3050064"/>
                </a:lnTo>
                <a:lnTo>
                  <a:pt x="3871819" y="3050064"/>
                </a:lnTo>
                <a:lnTo>
                  <a:pt x="3859435" y="3040387"/>
                </a:lnTo>
                <a:close/>
              </a:path>
              <a:path w="3943350" h="3086100">
                <a:moveTo>
                  <a:pt x="3878728" y="3015696"/>
                </a:moveTo>
                <a:lnTo>
                  <a:pt x="3859435" y="3040387"/>
                </a:lnTo>
                <a:lnTo>
                  <a:pt x="3871819" y="3050064"/>
                </a:lnTo>
                <a:lnTo>
                  <a:pt x="3891085" y="3025352"/>
                </a:lnTo>
                <a:lnTo>
                  <a:pt x="3878728" y="3015696"/>
                </a:lnTo>
                <a:close/>
              </a:path>
              <a:path w="3943350" h="3086100">
                <a:moveTo>
                  <a:pt x="3898101" y="2990903"/>
                </a:moveTo>
                <a:lnTo>
                  <a:pt x="3878728" y="3015696"/>
                </a:lnTo>
                <a:lnTo>
                  <a:pt x="3891085" y="3025352"/>
                </a:lnTo>
                <a:lnTo>
                  <a:pt x="3871819" y="3050064"/>
                </a:lnTo>
                <a:lnTo>
                  <a:pt x="3926217" y="3050064"/>
                </a:lnTo>
                <a:lnTo>
                  <a:pt x="3898101" y="2990903"/>
                </a:lnTo>
                <a:close/>
              </a:path>
              <a:path w="3943350" h="3086100">
                <a:moveTo>
                  <a:pt x="19266" y="0"/>
                </a:moveTo>
                <a:lnTo>
                  <a:pt x="0" y="24711"/>
                </a:lnTo>
                <a:lnTo>
                  <a:pt x="3859435" y="3040387"/>
                </a:lnTo>
                <a:lnTo>
                  <a:pt x="3878728" y="3015696"/>
                </a:lnTo>
                <a:lnTo>
                  <a:pt x="19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9642" y="10897138"/>
            <a:ext cx="829944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617" y="0"/>
            <a:ext cx="20081875" cy="11301095"/>
          </a:xfrm>
          <a:custGeom>
            <a:avLst/>
            <a:gdLst/>
            <a:ahLst/>
            <a:cxnLst/>
            <a:rect l="l" t="t" r="r" b="b"/>
            <a:pathLst>
              <a:path w="20081875" h="11301095">
                <a:moveTo>
                  <a:pt x="0" y="11301016"/>
                </a:moveTo>
                <a:lnTo>
                  <a:pt x="20081482" y="11301016"/>
                </a:lnTo>
                <a:lnTo>
                  <a:pt x="20081482" y="0"/>
                </a:lnTo>
                <a:lnTo>
                  <a:pt x="0" y="0"/>
                </a:lnTo>
                <a:lnTo>
                  <a:pt x="0" y="1130101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04595"/>
            <a:ext cx="20104099" cy="109039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308" y="7533"/>
            <a:ext cx="20081482" cy="11301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9145">
              <a:lnSpc>
                <a:spcPts val="6484"/>
              </a:lnSpc>
            </a:pPr>
            <a:r>
              <a:rPr spc="-30" dirty="0"/>
              <a:t>Reimagining</a:t>
            </a:r>
            <a:r>
              <a:rPr spc="-5" dirty="0"/>
              <a:t> </a:t>
            </a:r>
            <a:r>
              <a:rPr spc="-35" dirty="0"/>
              <a:t>Time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94748" y="2243599"/>
            <a:ext cx="11933555" cy="7493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234" indent="-470534">
              <a:lnSpc>
                <a:spcPct val="100000"/>
              </a:lnSpc>
              <a:buClr>
                <a:srgbClr val="FFFFFF"/>
              </a:buClr>
              <a:buSzPct val="124719"/>
              <a:buFont typeface="Wingdings"/>
              <a:buChar char=""/>
              <a:tabLst>
                <a:tab pos="483870" algn="l"/>
              </a:tabLst>
            </a:pPr>
            <a:r>
              <a:rPr sz="4450" b="1" dirty="0">
                <a:solidFill>
                  <a:srgbClr val="FFFFFF"/>
                </a:solidFill>
                <a:latin typeface="Arial"/>
                <a:cs typeface="Arial"/>
              </a:rPr>
              <a:t>Block scheduling</a:t>
            </a:r>
            <a:r>
              <a:rPr sz="44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will allow more students to</a:t>
            </a:r>
            <a:endParaRPr sz="4450" dirty="0">
              <a:latin typeface="Arial"/>
              <a:cs typeface="Arial"/>
            </a:endParaRPr>
          </a:p>
          <a:p>
            <a:pPr marL="483234">
              <a:lnSpc>
                <a:spcPct val="100000"/>
              </a:lnSpc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explore</a:t>
            </a:r>
            <a:r>
              <a:rPr sz="4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offerin</a:t>
            </a:r>
            <a:r>
              <a:rPr sz="445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4450" dirty="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4719"/>
              <a:buFont typeface="Wingdings"/>
              <a:buChar char=""/>
              <a:tabLst>
                <a:tab pos="1008380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Extended </a:t>
            </a:r>
            <a:r>
              <a:rPr sz="4450" spc="-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ours access to</a:t>
            </a:r>
            <a:r>
              <a:rPr sz="4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i-School DMC</a:t>
            </a:r>
            <a:endParaRPr sz="4450" dirty="0">
              <a:latin typeface="Arial"/>
              <a:cs typeface="Arial"/>
            </a:endParaRPr>
          </a:p>
          <a:p>
            <a:pPr marL="1530350" lvl="2" indent="-471170">
              <a:lnSpc>
                <a:spcPct val="100000"/>
              </a:lnSpc>
              <a:buClr>
                <a:srgbClr val="FFFFFF"/>
              </a:buClr>
              <a:buSzPct val="124719"/>
              <a:buFont typeface="Wingdings"/>
              <a:buChar char=""/>
              <a:tabLst>
                <a:tab pos="1530985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Mornings</a:t>
            </a:r>
            <a:endParaRPr sz="4450" dirty="0">
              <a:latin typeface="Arial"/>
              <a:cs typeface="Arial"/>
            </a:endParaRPr>
          </a:p>
          <a:p>
            <a:pPr marL="1530350" lvl="2" indent="-471170">
              <a:lnSpc>
                <a:spcPct val="100000"/>
              </a:lnSpc>
              <a:buClr>
                <a:srgbClr val="FFFFFF"/>
              </a:buClr>
              <a:buSzPct val="124719"/>
              <a:buFont typeface="Wingdings"/>
              <a:buChar char=""/>
              <a:tabLst>
                <a:tab pos="1530985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Lunch</a:t>
            </a:r>
            <a:r>
              <a:rPr sz="4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block</a:t>
            </a:r>
            <a:endParaRPr sz="4450" dirty="0">
              <a:latin typeface="Arial"/>
              <a:cs typeface="Arial"/>
            </a:endParaRPr>
          </a:p>
          <a:p>
            <a:pPr marL="1530350" lvl="2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4719"/>
              <a:buFont typeface="Wingdings"/>
              <a:buChar char=""/>
              <a:tabLst>
                <a:tab pos="1530985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Study Hall</a:t>
            </a:r>
            <a:endParaRPr sz="4450" dirty="0">
              <a:latin typeface="Arial"/>
              <a:cs typeface="Arial"/>
            </a:endParaRPr>
          </a:p>
          <a:p>
            <a:pPr marL="1530350" lvl="2" indent="-471170">
              <a:lnSpc>
                <a:spcPct val="100000"/>
              </a:lnSpc>
              <a:buClr>
                <a:srgbClr val="FFFFFF"/>
              </a:buClr>
              <a:buSzPct val="124719"/>
              <a:buFont typeface="Wingdings"/>
              <a:buChar char=""/>
              <a:tabLst>
                <a:tab pos="1530985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After school</a:t>
            </a:r>
            <a:endParaRPr sz="4450" dirty="0">
              <a:latin typeface="Arial"/>
              <a:cs typeface="Arial"/>
            </a:endParaRPr>
          </a:p>
          <a:p>
            <a:pPr marL="483234" indent="-470534">
              <a:lnSpc>
                <a:spcPct val="100000"/>
              </a:lnSpc>
              <a:buClr>
                <a:srgbClr val="FFFFFF"/>
              </a:buClr>
              <a:buSzPct val="124719"/>
              <a:buFont typeface="Wingdings"/>
              <a:buChar char=""/>
              <a:tabLst>
                <a:tab pos="483870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After school</a:t>
            </a:r>
            <a:endParaRPr sz="4450" dirty="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4719"/>
              <a:buFont typeface="Wingdings"/>
              <a:buChar char=""/>
              <a:tabLst>
                <a:tab pos="1008380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FIRST Robotics, drone</a:t>
            </a:r>
            <a:r>
              <a:rPr sz="44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clubs,</a:t>
            </a:r>
            <a:r>
              <a:rPr sz="4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i-camps, …</a:t>
            </a:r>
            <a:endParaRPr sz="4450" dirty="0">
              <a:latin typeface="Arial"/>
              <a:cs typeface="Arial"/>
            </a:endParaRPr>
          </a:p>
          <a:p>
            <a:pPr marL="483234" indent="-470534">
              <a:lnSpc>
                <a:spcPct val="100000"/>
              </a:lnSpc>
              <a:buClr>
                <a:srgbClr val="FFFFFF"/>
              </a:buClr>
              <a:buSzPct val="124719"/>
              <a:buFont typeface="Wingdings"/>
              <a:buChar char=""/>
              <a:tabLst>
                <a:tab pos="483870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Summer</a:t>
            </a:r>
            <a:r>
              <a:rPr sz="4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i-Camps/workshops</a:t>
            </a:r>
            <a:endParaRPr sz="4450" dirty="0">
              <a:latin typeface="Arial"/>
              <a:cs typeface="Arial"/>
            </a:endParaRPr>
          </a:p>
          <a:p>
            <a:pPr marL="483234" indent="-470534">
              <a:lnSpc>
                <a:spcPct val="100000"/>
              </a:lnSpc>
              <a:buClr>
                <a:srgbClr val="FFFFFF"/>
              </a:buClr>
              <a:buSzPct val="124719"/>
              <a:buFont typeface="Wingdings"/>
              <a:buChar char=""/>
              <a:tabLst>
                <a:tab pos="483870" algn="l"/>
              </a:tabLst>
            </a:pP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Virtual &amp; remote curricula</a:t>
            </a:r>
            <a:r>
              <a:rPr sz="4450" spc="-1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training optio</a:t>
            </a:r>
            <a:r>
              <a:rPr sz="44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445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241063" y="2896246"/>
            <a:ext cx="6031229" cy="139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34870" y="4248247"/>
            <a:ext cx="5043616" cy="1271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34870" y="8232629"/>
            <a:ext cx="2313228" cy="1392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04209" y="8189907"/>
            <a:ext cx="2544425" cy="14349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819234" y="5703281"/>
            <a:ext cx="2956559" cy="230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6137-BAED-405E-BF99-C2EDD671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/>
              <a:t>Committee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ABE24-AAD9-4F2A-BB8B-727D6418A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109" y="3264907"/>
            <a:ext cx="16585883" cy="6634353"/>
          </a:xfrm>
        </p:spPr>
        <p:txBody>
          <a:bodyPr/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buFont typeface="Arial" panose="020B0604020202020204" pitchFamily="34" charset="0"/>
              <a:buChar char="•"/>
            </a:pPr>
            <a:r>
              <a:rPr lang="en-US" sz="3958" dirty="0"/>
              <a:t> We will maintain a positive tone at our meetings.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en-US" sz="3958" dirty="0"/>
              <a:t> We will remain solutions-oriented at our meetings.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en-US" sz="3958" dirty="0"/>
              <a:t> We will begin and end our meetings on time and stay fully engaged  </a:t>
            </a:r>
          </a:p>
          <a:p>
            <a:pPr indent="0" fontAlgn="ctr">
              <a:buNone/>
            </a:pPr>
            <a:r>
              <a:rPr lang="en-US" sz="3958" dirty="0"/>
              <a:t>    throughout each meeting.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en-US" sz="3958" dirty="0"/>
              <a:t> We will listen respectfully and consider matters from another’s </a:t>
            </a:r>
          </a:p>
          <a:p>
            <a:pPr indent="0" fontAlgn="ctr">
              <a:buNone/>
            </a:pPr>
            <a:r>
              <a:rPr lang="en-US" sz="3958" dirty="0"/>
              <a:t>    perspective.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26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617" y="0"/>
            <a:ext cx="20081875" cy="11301095"/>
          </a:xfrm>
          <a:custGeom>
            <a:avLst/>
            <a:gdLst/>
            <a:ahLst/>
            <a:cxnLst/>
            <a:rect l="l" t="t" r="r" b="b"/>
            <a:pathLst>
              <a:path w="20081875" h="11301095">
                <a:moveTo>
                  <a:pt x="0" y="11301016"/>
                </a:moveTo>
                <a:lnTo>
                  <a:pt x="20081482" y="11301016"/>
                </a:lnTo>
                <a:lnTo>
                  <a:pt x="20081482" y="0"/>
                </a:lnTo>
                <a:lnTo>
                  <a:pt x="0" y="0"/>
                </a:lnTo>
                <a:lnTo>
                  <a:pt x="0" y="1130101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04595"/>
            <a:ext cx="20104099" cy="109039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308" y="7533"/>
            <a:ext cx="20081482" cy="11301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05C4B420-15A8-4BFA-8641-C1E101980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3960" y="910195"/>
            <a:ext cx="10516179" cy="7169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Reimagining</a:t>
            </a:r>
            <a:r>
              <a:rPr spc="15" dirty="0"/>
              <a:t> </a:t>
            </a:r>
            <a:r>
              <a:rPr spc="-35" dirty="0"/>
              <a:t>Modes</a:t>
            </a:r>
            <a:r>
              <a:rPr spc="10" dirty="0"/>
              <a:t> </a:t>
            </a:r>
            <a:r>
              <a:rPr spc="-30" dirty="0"/>
              <a:t>of</a:t>
            </a:r>
            <a:r>
              <a:rPr spc="-5" dirty="0"/>
              <a:t> </a:t>
            </a:r>
            <a:r>
              <a:rPr spc="-30" dirty="0"/>
              <a:t>Learning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15CA8153-67DB-479C-94CF-62EEB00D290A}"/>
              </a:ext>
            </a:extLst>
          </p:cNvPr>
          <p:cNvSpPr txBox="1"/>
          <p:nvPr/>
        </p:nvSpPr>
        <p:spPr>
          <a:xfrm>
            <a:off x="397172" y="2179939"/>
            <a:ext cx="9236075" cy="7971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870" marR="525780" indent="-471170">
              <a:lnSpc>
                <a:spcPct val="100000"/>
              </a:lnSpc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Experiential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learning,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complex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rea</a:t>
            </a:r>
            <a:r>
              <a:rPr sz="3950" spc="-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- world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problems/projects</a:t>
            </a:r>
            <a:r>
              <a:rPr sz="39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requiring critical thinking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orking with others</a:t>
            </a:r>
            <a:endParaRPr sz="3950" dirty="0">
              <a:latin typeface="Arial"/>
              <a:cs typeface="Arial"/>
            </a:endParaRPr>
          </a:p>
          <a:p>
            <a:pPr marL="1007744" marR="5080" lvl="1" indent="-471170"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SzPct val="124242"/>
              <a:buFont typeface="Wingdings"/>
              <a:buChar char=""/>
              <a:tabLst>
                <a:tab pos="1008380" algn="l"/>
              </a:tabLst>
            </a:pP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r>
              <a:rPr sz="3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Rob</a:t>
            </a:r>
            <a:r>
              <a:rPr sz="3300" b="1" spc="-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300" b="1" spc="-15" dirty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33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3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epic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bat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les, Building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racing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dron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robots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ompeting</a:t>
            </a:r>
            <a:r>
              <a:rPr sz="33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3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FRC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Stud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5" dirty="0">
                <a:solidFill>
                  <a:srgbClr val="FFFFFF"/>
                </a:solidFill>
                <a:latin typeface="Arial"/>
                <a:cs typeface="Arial"/>
              </a:rPr>
              <a:t>initiated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proble</a:t>
            </a:r>
            <a:r>
              <a:rPr sz="3300" spc="-5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s/projects</a:t>
            </a:r>
            <a:endParaRPr sz="3300" dirty="0">
              <a:latin typeface="Arial"/>
              <a:cs typeface="Arial"/>
            </a:endParaRPr>
          </a:p>
          <a:p>
            <a:pPr marL="1007744" lvl="1" indent="-471170">
              <a:lnSpc>
                <a:spcPts val="3960"/>
              </a:lnSpc>
              <a:buClr>
                <a:srgbClr val="FFFFFF"/>
              </a:buClr>
              <a:buSzPct val="124242"/>
              <a:buFont typeface="Wingdings"/>
              <a:buChar char=""/>
              <a:tabLst>
                <a:tab pos="1008380" algn="l"/>
              </a:tabLst>
            </a:pP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Wicked Problem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Solving</a:t>
            </a:r>
            <a:endParaRPr sz="3300" dirty="0">
              <a:latin typeface="Arial"/>
              <a:cs typeface="Arial"/>
            </a:endParaRPr>
          </a:p>
          <a:p>
            <a:pPr marL="1007744" lvl="1" indent="-471170">
              <a:lnSpc>
                <a:spcPts val="3954"/>
              </a:lnSpc>
              <a:buClr>
                <a:srgbClr val="FFFFFF"/>
              </a:buClr>
              <a:buSzPct val="124242"/>
              <a:buFont typeface="Wingdings"/>
              <a:buChar char=""/>
              <a:tabLst>
                <a:tab pos="1008380" algn="l"/>
              </a:tabLst>
            </a:pP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Agile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Learnin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/Scrum</a:t>
            </a:r>
            <a:r>
              <a:rPr sz="33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Teams</a:t>
            </a:r>
            <a:endParaRPr sz="3300" dirty="0">
              <a:latin typeface="Arial"/>
              <a:cs typeface="Arial"/>
            </a:endParaRPr>
          </a:p>
          <a:p>
            <a:pPr marL="1007744" lvl="1" indent="-471170">
              <a:lnSpc>
                <a:spcPts val="3960"/>
              </a:lnSpc>
              <a:buClr>
                <a:srgbClr val="FFFFFF"/>
              </a:buClr>
              <a:buSzPct val="124242"/>
              <a:buFont typeface="Wingdings"/>
              <a:buChar char=""/>
              <a:tabLst>
                <a:tab pos="1008380" algn="l"/>
              </a:tabLst>
            </a:pP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Inno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Entreprene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rshi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3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Lean</a:t>
            </a:r>
            <a:endParaRPr sz="3300" dirty="0">
              <a:latin typeface="Arial"/>
              <a:cs typeface="Arial"/>
            </a:endParaRPr>
          </a:p>
          <a:p>
            <a:pPr marL="1007744">
              <a:lnSpc>
                <a:spcPts val="3954"/>
              </a:lnSpc>
            </a:pP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Startup,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Thi</a:t>
            </a:r>
            <a:r>
              <a:rPr sz="3300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king</a:t>
            </a:r>
            <a:endParaRPr sz="3300" dirty="0">
              <a:latin typeface="Arial"/>
              <a:cs typeface="Arial"/>
            </a:endParaRPr>
          </a:p>
          <a:p>
            <a:pPr marL="483870" indent="-471170">
              <a:lnSpc>
                <a:spcPts val="4735"/>
              </a:lnSpc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Virtual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Leveraging</a:t>
            </a:r>
            <a:endParaRPr sz="3950" dirty="0">
              <a:latin typeface="Arial"/>
              <a:cs typeface="Arial"/>
            </a:endParaRPr>
          </a:p>
          <a:p>
            <a:pPr marL="1007744" marR="188595" lvl="1" indent="-471170"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SzPct val="124242"/>
              <a:buFont typeface="Wingdings"/>
              <a:buChar char=""/>
              <a:tabLst>
                <a:tab pos="1008380" algn="l"/>
              </a:tabLst>
            </a:pP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Kahn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ademy,</a:t>
            </a:r>
            <a:r>
              <a:rPr sz="33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Google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Learn,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Astra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Nova, Autodesk</a:t>
            </a:r>
            <a:r>
              <a:rPr sz="3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Academy,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Titans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Arial"/>
                <a:cs typeface="Arial"/>
              </a:rPr>
              <a:t>CNC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 Acade</a:t>
            </a:r>
            <a:r>
              <a:rPr sz="3300" spc="-4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y,</a:t>
            </a:r>
            <a:r>
              <a:rPr sz="3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JIT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curated</a:t>
            </a:r>
            <a:r>
              <a:rPr sz="3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ontent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C69256E1-5E0C-466E-8FF9-97F68EA5944E}"/>
              </a:ext>
            </a:extLst>
          </p:cNvPr>
          <p:cNvSpPr txBox="1"/>
          <p:nvPr/>
        </p:nvSpPr>
        <p:spPr>
          <a:xfrm>
            <a:off x="10219553" y="2179939"/>
            <a:ext cx="9497695" cy="7265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870" indent="-471170">
              <a:lnSpc>
                <a:spcPct val="100000"/>
              </a:lnSpc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rship,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lear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tea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faculty,</a:t>
            </a:r>
            <a:endParaRPr sz="3950" dirty="0">
              <a:latin typeface="Arial"/>
              <a:cs typeface="Arial"/>
            </a:endParaRPr>
          </a:p>
          <a:p>
            <a:pPr marL="483870">
              <a:lnSpc>
                <a:spcPct val="100000"/>
              </a:lnSpc>
              <a:spcBef>
                <a:spcPts val="5"/>
              </a:spcBef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&amp; councilo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rate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endParaRPr sz="3950" dirty="0">
              <a:latin typeface="Arial"/>
              <a:cs typeface="Arial"/>
            </a:endParaRPr>
          </a:p>
          <a:p>
            <a:pPr marL="483870">
              <a:lnSpc>
                <a:spcPct val="100000"/>
              </a:lnSpc>
              <a:spcBef>
                <a:spcPts val="5"/>
              </a:spcBef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Scru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@Scale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Scho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endParaRPr sz="3950" dirty="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Delibera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prac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ice,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sel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quizzing</a:t>
            </a:r>
            <a:endParaRPr sz="3950" dirty="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  <a:tab pos="314007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Reflectio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:	continuo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sly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assess</a:t>
            </a:r>
            <a:endParaRPr sz="3950" dirty="0">
              <a:latin typeface="Arial"/>
              <a:cs typeface="Arial"/>
            </a:endParaRPr>
          </a:p>
          <a:p>
            <a:pPr marL="483870">
              <a:lnSpc>
                <a:spcPct val="100000"/>
              </a:lnSpc>
              <a:spcBef>
                <a:spcPts val="10"/>
              </a:spcBef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lear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er’s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agement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&amp; prog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ess</a:t>
            </a:r>
            <a:endParaRPr sz="3950" dirty="0">
              <a:latin typeface="Arial"/>
              <a:cs typeface="Arial"/>
            </a:endParaRPr>
          </a:p>
          <a:p>
            <a:pPr marL="483870" marR="5080" indent="-471170">
              <a:lnSpc>
                <a:spcPct val="100200"/>
              </a:lnSpc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Every year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hing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we do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how we are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doing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it w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evalu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&amp; chan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lying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lessons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lear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ed from each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ject,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simula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ion,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op, assessm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nt,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survey,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discussion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to improve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next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cycle of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lear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ing.</a:t>
            </a:r>
            <a:endParaRPr sz="39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891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617" y="0"/>
            <a:ext cx="20081875" cy="11301095"/>
          </a:xfrm>
          <a:custGeom>
            <a:avLst/>
            <a:gdLst/>
            <a:ahLst/>
            <a:cxnLst/>
            <a:rect l="l" t="t" r="r" b="b"/>
            <a:pathLst>
              <a:path w="20081875" h="11301095">
                <a:moveTo>
                  <a:pt x="0" y="11301016"/>
                </a:moveTo>
                <a:lnTo>
                  <a:pt x="20081482" y="11301016"/>
                </a:lnTo>
                <a:lnTo>
                  <a:pt x="20081482" y="0"/>
                </a:lnTo>
                <a:lnTo>
                  <a:pt x="0" y="0"/>
                </a:lnTo>
                <a:lnTo>
                  <a:pt x="0" y="1130101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04595"/>
            <a:ext cx="20104099" cy="109039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308" y="7533"/>
            <a:ext cx="20081482" cy="11301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DD01EA24-D40B-48E4-8AD7-183CE6225F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3960" y="910195"/>
            <a:ext cx="10516179" cy="7169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45155">
              <a:lnSpc>
                <a:spcPct val="100000"/>
              </a:lnSpc>
            </a:pPr>
            <a:r>
              <a:rPr spc="-30" dirty="0"/>
              <a:t>Credentials</a:t>
            </a: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68474859-5B13-489A-A099-AAA5A08F78BB}"/>
              </a:ext>
            </a:extLst>
          </p:cNvPr>
          <p:cNvSpPr txBox="1"/>
          <p:nvPr/>
        </p:nvSpPr>
        <p:spPr>
          <a:xfrm>
            <a:off x="796992" y="2369671"/>
            <a:ext cx="10925175" cy="7265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870" marR="5080" indent="-471170">
              <a:lnSpc>
                <a:spcPct val="100000"/>
              </a:lnSpc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Registe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Scrum</a:t>
            </a:r>
            <a:r>
              <a:rPr sz="3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Maste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Registe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Scrum Product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Owner,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Scrum@Scale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Practitio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for stud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nts,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faculty,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staff and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couns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lors/advisors</a:t>
            </a:r>
            <a:endParaRPr sz="3950" dirty="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Aut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/Fusion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r>
              <a:rPr sz="39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Cre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ials</a:t>
            </a:r>
            <a:endParaRPr sz="3950" dirty="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ACE/SEAMTN</a:t>
            </a:r>
            <a:endParaRPr sz="3950" dirty="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Tita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’s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of CNC Academy</a:t>
            </a:r>
            <a:endParaRPr sz="3950" dirty="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Certificat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SACA.org</a:t>
            </a:r>
            <a:endParaRPr sz="3950" dirty="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Sieme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ustry</a:t>
            </a:r>
            <a:r>
              <a:rPr sz="39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4.0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certi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icatio</a:t>
            </a:r>
            <a:r>
              <a:rPr sz="395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3950" dirty="0">
              <a:latin typeface="Arial"/>
              <a:cs typeface="Arial"/>
            </a:endParaRPr>
          </a:p>
          <a:p>
            <a:pPr marL="483870">
              <a:lnSpc>
                <a:spcPct val="100000"/>
              </a:lnSpc>
              <a:spcBef>
                <a:spcPts val="10"/>
              </a:spcBef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Ind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strial</a:t>
            </a:r>
            <a:r>
              <a:rPr sz="3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Int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rnet</a:t>
            </a:r>
            <a:r>
              <a:rPr sz="39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Thin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IIo</a:t>
            </a:r>
            <a:r>
              <a:rPr sz="395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3950" dirty="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SzPct val="125316"/>
              <a:buFont typeface="Wingdings"/>
              <a:buChar char=""/>
              <a:tabLst>
                <a:tab pos="484505" algn="l"/>
              </a:tabLst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PMMI Association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3950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ackagi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3950" dirty="0">
              <a:latin typeface="Arial"/>
              <a:cs typeface="Arial"/>
            </a:endParaRPr>
          </a:p>
          <a:p>
            <a:pPr marL="483870">
              <a:lnSpc>
                <a:spcPct val="100000"/>
              </a:lnSpc>
              <a:spcBef>
                <a:spcPts val="5"/>
              </a:spcBef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Proc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ssing</a:t>
            </a:r>
            <a:r>
              <a:rPr sz="3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tec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nol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gies</a:t>
            </a:r>
            <a:endParaRPr sz="3950" dirty="0">
              <a:latin typeface="Arial"/>
              <a:cs typeface="Arial"/>
            </a:endParaRPr>
          </a:p>
          <a:p>
            <a:pPr marL="483870">
              <a:lnSpc>
                <a:spcPct val="100000"/>
              </a:lnSpc>
              <a:spcBef>
                <a:spcPts val="10"/>
              </a:spcBef>
            </a:pP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certifica</a:t>
            </a:r>
            <a:r>
              <a:rPr sz="395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9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u="heavy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</a:t>
            </a:r>
            <a:r>
              <a:rPr sz="3950" u="heavy" spc="-1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sz="3950" u="heavy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/www.pmmi</a:t>
            </a:r>
            <a:r>
              <a:rPr sz="3950" u="heavy" spc="1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3950" u="heavy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org/</a:t>
            </a:r>
            <a:endParaRPr sz="39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1DA6FA99-2B47-4C19-8E22-CF5736AA7A98}"/>
              </a:ext>
            </a:extLst>
          </p:cNvPr>
          <p:cNvSpPr/>
          <p:nvPr/>
        </p:nvSpPr>
        <p:spPr>
          <a:xfrm>
            <a:off x="12333864" y="2017949"/>
            <a:ext cx="2320767" cy="1324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4C7204EE-EF54-4629-B99B-3DEA9564A316}"/>
              </a:ext>
            </a:extLst>
          </p:cNvPr>
          <p:cNvSpPr/>
          <p:nvPr/>
        </p:nvSpPr>
        <p:spPr>
          <a:xfrm>
            <a:off x="14797873" y="2026744"/>
            <a:ext cx="4383950" cy="13243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7185BA1D-4ED6-40CD-BCBC-8231DD4F3C10}"/>
              </a:ext>
            </a:extLst>
          </p:cNvPr>
          <p:cNvSpPr/>
          <p:nvPr/>
        </p:nvSpPr>
        <p:spPr>
          <a:xfrm>
            <a:off x="14192237" y="3625020"/>
            <a:ext cx="2482856" cy="19915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5859FCF9-2EDE-4EF6-97EF-C7C547F7A719}"/>
              </a:ext>
            </a:extLst>
          </p:cNvPr>
          <p:cNvSpPr/>
          <p:nvPr/>
        </p:nvSpPr>
        <p:spPr>
          <a:xfrm>
            <a:off x="16791950" y="3625020"/>
            <a:ext cx="2389874" cy="19915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747E47BC-B056-4D54-814C-851B4CB33A1F}"/>
              </a:ext>
            </a:extLst>
          </p:cNvPr>
          <p:cNvSpPr/>
          <p:nvPr/>
        </p:nvSpPr>
        <p:spPr>
          <a:xfrm>
            <a:off x="11068563" y="5331355"/>
            <a:ext cx="2739183" cy="8456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C0D204AE-BFAC-4689-9C14-407365557104}"/>
              </a:ext>
            </a:extLst>
          </p:cNvPr>
          <p:cNvSpPr/>
          <p:nvPr/>
        </p:nvSpPr>
        <p:spPr>
          <a:xfrm>
            <a:off x="14192237" y="5742233"/>
            <a:ext cx="2482856" cy="18860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B92CA38F-0B6D-4169-9E04-7DDB06AD4EBA}"/>
              </a:ext>
            </a:extLst>
          </p:cNvPr>
          <p:cNvSpPr/>
          <p:nvPr/>
        </p:nvSpPr>
        <p:spPr>
          <a:xfrm>
            <a:off x="16791950" y="5754798"/>
            <a:ext cx="2389874" cy="18847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D6D2A0A1-2680-401F-AC84-3B1B556FC0E6}"/>
              </a:ext>
            </a:extLst>
          </p:cNvPr>
          <p:cNvSpPr/>
          <p:nvPr/>
        </p:nvSpPr>
        <p:spPr>
          <a:xfrm>
            <a:off x="11171597" y="7981327"/>
            <a:ext cx="2533116" cy="19739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19BEE936-AB1C-4BCE-9B80-3C698E92D8D7}"/>
              </a:ext>
            </a:extLst>
          </p:cNvPr>
          <p:cNvSpPr/>
          <p:nvPr/>
        </p:nvSpPr>
        <p:spPr>
          <a:xfrm>
            <a:off x="13787643" y="8112004"/>
            <a:ext cx="1733978" cy="15279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4747EC91-2B53-4477-BCDB-3B28B9C24D4D}"/>
              </a:ext>
            </a:extLst>
          </p:cNvPr>
          <p:cNvSpPr/>
          <p:nvPr/>
        </p:nvSpPr>
        <p:spPr>
          <a:xfrm>
            <a:off x="15804336" y="8112004"/>
            <a:ext cx="1733978" cy="15279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72569051-B738-47D7-BB7D-CCB9E59BEC5B}"/>
              </a:ext>
            </a:extLst>
          </p:cNvPr>
          <p:cNvSpPr/>
          <p:nvPr/>
        </p:nvSpPr>
        <p:spPr>
          <a:xfrm>
            <a:off x="17821028" y="8112004"/>
            <a:ext cx="1733978" cy="15279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0045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1"/>
                </a:lnTo>
                <a:lnTo>
                  <a:pt x="0" y="1"/>
                </a:lnTo>
                <a:lnTo>
                  <a:pt x="0" y="1130855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22377" y="1815651"/>
            <a:ext cx="3496856" cy="2450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48654" y="1830729"/>
            <a:ext cx="4073593" cy="8079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3049" y="9020458"/>
            <a:ext cx="1247710" cy="1290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86350" y="2905042"/>
            <a:ext cx="4042180" cy="975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21389" y="4811162"/>
            <a:ext cx="2192603" cy="16447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78399" y="7694844"/>
            <a:ext cx="2474060" cy="10227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98504" y="6499906"/>
            <a:ext cx="3180217" cy="1022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628245" y="3808470"/>
            <a:ext cx="4816188" cy="12288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220439" y="672884"/>
            <a:ext cx="966597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850"/>
              </a:lnSpc>
            </a:pPr>
            <a:r>
              <a:rPr sz="6600" b="1" dirty="0">
                <a:solidFill>
                  <a:srgbClr val="FFFFFF"/>
                </a:solidFill>
                <a:latin typeface="Arial"/>
                <a:cs typeface="Arial"/>
              </a:rPr>
              <a:t>Reimaging</a:t>
            </a:r>
            <a:r>
              <a:rPr sz="6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b="1" dirty="0">
                <a:solidFill>
                  <a:srgbClr val="FFFFFF"/>
                </a:solidFill>
                <a:latin typeface="Arial"/>
                <a:cs typeface="Arial"/>
              </a:rPr>
              <a:t>Partnerships</a:t>
            </a:r>
            <a:endParaRPr sz="6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298504" y="4445518"/>
            <a:ext cx="1522885" cy="19387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14513" y="4946865"/>
            <a:ext cx="4495779" cy="11333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00208" y="7566680"/>
            <a:ext cx="6031230" cy="13922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22377" y="8971454"/>
            <a:ext cx="2314484" cy="13934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752461" y="8951350"/>
            <a:ext cx="2544425" cy="143367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501338" y="6081490"/>
            <a:ext cx="5465802" cy="17176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4260" y="1656133"/>
            <a:ext cx="9838055" cy="8881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870" indent="-471170">
              <a:lnSpc>
                <a:spcPct val="100000"/>
              </a:lnSpc>
              <a:buClr>
                <a:srgbClr val="FFFFFF"/>
              </a:buClr>
              <a:buSzPct val="125000"/>
              <a:buFont typeface="Wingdings"/>
              <a:buChar char=""/>
              <a:tabLst>
                <a:tab pos="48450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ORHS,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Middle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Ele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entary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Schools</a:t>
            </a:r>
            <a:endParaRPr sz="3600">
              <a:latin typeface="Arial"/>
              <a:cs typeface="Arial"/>
            </a:endParaRPr>
          </a:p>
          <a:p>
            <a:pPr marL="1007744" marR="653415" lvl="1" indent="-471170">
              <a:lnSpc>
                <a:spcPct val="100600"/>
              </a:lnSpc>
              <a:spcBef>
                <a:spcPts val="15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008380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“i-School way”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rai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ing/w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rkshops</a:t>
            </a:r>
            <a:r>
              <a:rPr sz="29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educators, counc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lors,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lea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ersh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295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SzPct val="125000"/>
              <a:buFont typeface="Wingdings"/>
              <a:buChar char=""/>
              <a:tabLst>
                <a:tab pos="48450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RSCC,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PSCC</a:t>
            </a:r>
            <a:endParaRPr sz="360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008380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Certificates,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Middle</a:t>
            </a:r>
            <a:r>
              <a:rPr sz="29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Col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ege</a:t>
            </a:r>
            <a:r>
              <a:rPr sz="29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degrees</a:t>
            </a:r>
            <a:endParaRPr sz="2950">
              <a:latin typeface="Arial"/>
              <a:cs typeface="Arial"/>
            </a:endParaRPr>
          </a:p>
          <a:p>
            <a:pPr marL="1530350" lvl="2" indent="-471170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530985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Agi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Engi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eer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29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endParaRPr sz="2950">
              <a:latin typeface="Arial"/>
              <a:cs typeface="Arial"/>
            </a:endParaRPr>
          </a:p>
          <a:p>
            <a:pPr marL="1530350" lvl="2" indent="-471170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530985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Busin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Entrepren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ursh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295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008380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Mob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le/Portable</a:t>
            </a:r>
            <a:r>
              <a:rPr sz="29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i-labs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worksh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ps,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train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ngs</a:t>
            </a:r>
            <a:endParaRPr sz="2950">
              <a:latin typeface="Arial"/>
              <a:cs typeface="Arial"/>
            </a:endParaRPr>
          </a:p>
          <a:p>
            <a:pPr marL="483870" marR="2121535" indent="-471170">
              <a:lnSpc>
                <a:spcPts val="4360"/>
              </a:lnSpc>
              <a:spcBef>
                <a:spcPts val="125"/>
              </a:spcBef>
              <a:buClr>
                <a:srgbClr val="FFFFFF"/>
              </a:buClr>
              <a:buSzPct val="125000"/>
              <a:buFont typeface="Wingdings"/>
              <a:buChar char=""/>
              <a:tabLst>
                <a:tab pos="48450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UTK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ACE/SEAMTN,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Manufacturing Demonstration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Facil</a:t>
            </a: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3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IACMI</a:t>
            </a:r>
            <a:endParaRPr sz="3600">
              <a:latin typeface="Arial"/>
              <a:cs typeface="Arial"/>
            </a:endParaRPr>
          </a:p>
          <a:p>
            <a:pPr marL="1007744" lvl="1" indent="-471170">
              <a:lnSpc>
                <a:spcPts val="4200"/>
              </a:lnSpc>
              <a:buClr>
                <a:srgbClr val="FFFFFF"/>
              </a:buClr>
              <a:buSzPct val="102777"/>
              <a:buFont typeface="Wingdings"/>
              <a:buChar char=""/>
              <a:tabLst>
                <a:tab pos="1008380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ourse</a:t>
            </a:r>
            <a:r>
              <a:rPr sz="29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gnm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9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U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TK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degree</a:t>
            </a:r>
            <a:endParaRPr sz="295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SzPct val="125000"/>
              <a:buFont typeface="Wingdings"/>
              <a:buChar char=""/>
              <a:tabLst>
                <a:tab pos="484505" algn="l"/>
              </a:tabLst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TTE,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Lokar,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Others?</a:t>
            </a:r>
            <a:endParaRPr sz="360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008380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Cours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/workforce</a:t>
            </a:r>
            <a:r>
              <a:rPr sz="29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skil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needs,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prod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ct/project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ide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endParaRPr sz="2950">
              <a:latin typeface="Arial"/>
              <a:cs typeface="Arial"/>
            </a:endParaRPr>
          </a:p>
          <a:p>
            <a:pPr marL="1007744">
              <a:lnSpc>
                <a:spcPct val="100000"/>
              </a:lnSpc>
              <a:spcBef>
                <a:spcPts val="20"/>
              </a:spcBef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apprenticeships</a:t>
            </a:r>
            <a:endParaRPr sz="2950">
              <a:latin typeface="Arial"/>
              <a:cs typeface="Arial"/>
            </a:endParaRPr>
          </a:p>
          <a:p>
            <a:pPr marL="483870" indent="-471170"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SzPct val="125000"/>
              <a:buFont typeface="Wingdings"/>
              <a:buChar char=""/>
              <a:tabLst>
                <a:tab pos="484505" algn="l"/>
              </a:tabLst>
            </a:pP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r>
              <a:rPr sz="3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360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008380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Wildc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endParaRPr sz="295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008380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Work appr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nticesh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endParaRPr sz="2950">
              <a:latin typeface="Arial"/>
              <a:cs typeface="Arial"/>
            </a:endParaRPr>
          </a:p>
          <a:p>
            <a:pPr marL="1007744" lvl="1" indent="-471170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SzPct val="125423"/>
              <a:buFont typeface="Wingdings"/>
              <a:buChar char=""/>
              <a:tabLst>
                <a:tab pos="1008380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29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Developme</a:t>
            </a:r>
            <a:r>
              <a:rPr sz="295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9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Manufacturing</a:t>
            </a:r>
            <a:r>
              <a:rPr sz="29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9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Sales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8795"/>
            <a:ext cx="20104100" cy="11299825"/>
          </a:xfrm>
          <a:custGeom>
            <a:avLst/>
            <a:gdLst/>
            <a:ahLst/>
            <a:cxnLst/>
            <a:rect l="l" t="t" r="r" b="b"/>
            <a:pathLst>
              <a:path w="20104100" h="11299825">
                <a:moveTo>
                  <a:pt x="20104099" y="11299757"/>
                </a:moveTo>
                <a:lnTo>
                  <a:pt x="20104099" y="0"/>
                </a:lnTo>
                <a:lnTo>
                  <a:pt x="0" y="0"/>
                </a:lnTo>
                <a:lnTo>
                  <a:pt x="0" y="11299757"/>
                </a:lnTo>
                <a:lnTo>
                  <a:pt x="20104099" y="1129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>
              <a:alphaModFix amt="2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9642" y="10897138"/>
            <a:ext cx="829944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-school</a:t>
            </a:r>
            <a:endParaRPr sz="1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4608" y="710115"/>
            <a:ext cx="5630545" cy="1198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200" dirty="0">
                <a:solidFill>
                  <a:srgbClr val="FFFFFF"/>
                </a:solidFill>
                <a:latin typeface="Arial"/>
                <a:cs typeface="Arial"/>
              </a:rPr>
              <a:t>Equipment</a:t>
            </a:r>
            <a:endParaRPr sz="9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1212" y="3230477"/>
            <a:ext cx="2558874" cy="15737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45425" y="8447491"/>
            <a:ext cx="4145214" cy="2712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57560" y="5740977"/>
            <a:ext cx="3209116" cy="30457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4744" y="7145751"/>
            <a:ext cx="1761621" cy="2657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670792"/>
            <a:ext cx="2707770" cy="2798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99525" y="8138390"/>
            <a:ext cx="3983124" cy="29867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431152" y="2513"/>
            <a:ext cx="4554835" cy="45837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54530" y="7256323"/>
            <a:ext cx="2565785" cy="21762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575650" y="4224373"/>
            <a:ext cx="4120083" cy="41213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35158" y="2220246"/>
            <a:ext cx="4662894" cy="30721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46361" y="1972714"/>
            <a:ext cx="3611198" cy="36111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79749" y="2854782"/>
            <a:ext cx="2457726" cy="24577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3207" y="7106799"/>
            <a:ext cx="4488240" cy="25243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56" y="1255"/>
            <a:ext cx="20102195" cy="11306175"/>
          </a:xfrm>
          <a:custGeom>
            <a:avLst/>
            <a:gdLst/>
            <a:ahLst/>
            <a:cxnLst/>
            <a:rect l="l" t="t" r="r" b="b"/>
            <a:pathLst>
              <a:path w="20102195" h="11306175">
                <a:moveTo>
                  <a:pt x="0" y="11306043"/>
                </a:moveTo>
                <a:lnTo>
                  <a:pt x="20101586" y="11306043"/>
                </a:lnTo>
                <a:lnTo>
                  <a:pt x="20101586" y="0"/>
                </a:lnTo>
                <a:lnTo>
                  <a:pt x="0" y="0"/>
                </a:lnTo>
                <a:lnTo>
                  <a:pt x="0" y="11306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513" y="0"/>
            <a:ext cx="20101586" cy="11307298"/>
          </a:xfrm>
          <a:prstGeom prst="rect">
            <a:avLst/>
          </a:prstGeom>
          <a:blipFill>
            <a:blip r:embed="rId3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04453" y="5071493"/>
            <a:ext cx="5095240" cy="946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50" b="1" dirty="0">
                <a:solidFill>
                  <a:srgbClr val="FFFFFF"/>
                </a:solidFill>
                <a:latin typeface="Arial"/>
                <a:cs typeface="Arial"/>
              </a:rPr>
              <a:t>Question</a:t>
            </a:r>
            <a:r>
              <a:rPr sz="7250" b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250" b="1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7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1"/>
                </a:lnTo>
                <a:lnTo>
                  <a:pt x="0" y="1"/>
                </a:lnTo>
                <a:lnTo>
                  <a:pt x="0" y="1130855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3"/>
          </a:xfrm>
          <a:prstGeom prst="rect">
            <a:avLst/>
          </a:prstGeom>
          <a:blipFill>
            <a:blip r:embed="rId3" cstate="print">
              <a:alphaModFix amt="3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02219" y="4326151"/>
            <a:ext cx="1090930" cy="2434590"/>
          </a:xfrm>
          <a:custGeom>
            <a:avLst/>
            <a:gdLst/>
            <a:ahLst/>
            <a:cxnLst/>
            <a:rect l="l" t="t" r="r" b="b"/>
            <a:pathLst>
              <a:path w="1090929" h="2434590">
                <a:moveTo>
                  <a:pt x="5130" y="0"/>
                </a:moveTo>
                <a:lnTo>
                  <a:pt x="2479" y="104087"/>
                </a:lnTo>
                <a:lnTo>
                  <a:pt x="20757" y="104988"/>
                </a:lnTo>
                <a:lnTo>
                  <a:pt x="55128" y="107141"/>
                </a:lnTo>
                <a:lnTo>
                  <a:pt x="101424" y="111325"/>
                </a:lnTo>
                <a:lnTo>
                  <a:pt x="141433" y="116755"/>
                </a:lnTo>
                <a:lnTo>
                  <a:pt x="185695" y="126201"/>
                </a:lnTo>
                <a:lnTo>
                  <a:pt x="227124" y="141994"/>
                </a:lnTo>
                <a:lnTo>
                  <a:pt x="261993" y="172009"/>
                </a:lnTo>
                <a:lnTo>
                  <a:pt x="286889" y="213716"/>
                </a:lnTo>
                <a:lnTo>
                  <a:pt x="299022" y="252658"/>
                </a:lnTo>
                <a:lnTo>
                  <a:pt x="305553" y="298160"/>
                </a:lnTo>
                <a:lnTo>
                  <a:pt x="306788" y="331668"/>
                </a:lnTo>
                <a:lnTo>
                  <a:pt x="306701" y="2005698"/>
                </a:lnTo>
                <a:lnTo>
                  <a:pt x="305685" y="2056104"/>
                </a:lnTo>
                <a:lnTo>
                  <a:pt x="302090" y="2103892"/>
                </a:lnTo>
                <a:lnTo>
                  <a:pt x="296004" y="2145989"/>
                </a:lnTo>
                <a:lnTo>
                  <a:pt x="284012" y="2193267"/>
                </a:lnTo>
                <a:lnTo>
                  <a:pt x="267584" y="2230427"/>
                </a:lnTo>
                <a:lnTo>
                  <a:pt x="240012" y="2263388"/>
                </a:lnTo>
                <a:lnTo>
                  <a:pt x="206733" y="2284098"/>
                </a:lnTo>
                <a:lnTo>
                  <a:pt x="161984" y="2301147"/>
                </a:lnTo>
                <a:lnTo>
                  <a:pt x="120902" y="2311533"/>
                </a:lnTo>
                <a:lnTo>
                  <a:pt x="73378" y="2319865"/>
                </a:lnTo>
                <a:lnTo>
                  <a:pt x="19416" y="2326145"/>
                </a:lnTo>
                <a:lnTo>
                  <a:pt x="0" y="2327782"/>
                </a:lnTo>
                <a:lnTo>
                  <a:pt x="5130" y="2434271"/>
                </a:lnTo>
                <a:lnTo>
                  <a:pt x="135940" y="2433366"/>
                </a:lnTo>
                <a:lnTo>
                  <a:pt x="1085539" y="2429345"/>
                </a:lnTo>
                <a:lnTo>
                  <a:pt x="1090333" y="2327782"/>
                </a:lnTo>
                <a:lnTo>
                  <a:pt x="1052212" y="2324274"/>
                </a:lnTo>
                <a:lnTo>
                  <a:pt x="1000344" y="2317232"/>
                </a:lnTo>
                <a:lnTo>
                  <a:pt x="954769" y="2307957"/>
                </a:lnTo>
                <a:lnTo>
                  <a:pt x="915397" y="2296337"/>
                </a:lnTo>
                <a:lnTo>
                  <a:pt x="872391" y="2277005"/>
                </a:lnTo>
                <a:lnTo>
                  <a:pt x="840034" y="2253047"/>
                </a:lnTo>
                <a:lnTo>
                  <a:pt x="814741" y="2214615"/>
                </a:lnTo>
                <a:lnTo>
                  <a:pt x="800324" y="2172812"/>
                </a:lnTo>
                <a:lnTo>
                  <a:pt x="792418" y="2134822"/>
                </a:lnTo>
                <a:lnTo>
                  <a:pt x="787006" y="2091142"/>
                </a:lnTo>
                <a:lnTo>
                  <a:pt x="784091" y="2041772"/>
                </a:lnTo>
                <a:lnTo>
                  <a:pt x="783536" y="2005698"/>
                </a:lnTo>
                <a:lnTo>
                  <a:pt x="783536" y="331668"/>
                </a:lnTo>
                <a:lnTo>
                  <a:pt x="786356" y="282248"/>
                </a:lnTo>
                <a:lnTo>
                  <a:pt x="794760" y="239236"/>
                </a:lnTo>
                <a:lnTo>
                  <a:pt x="808812" y="202605"/>
                </a:lnTo>
                <a:lnTo>
                  <a:pt x="836446" y="163642"/>
                </a:lnTo>
                <a:lnTo>
                  <a:pt x="874387" y="135908"/>
                </a:lnTo>
                <a:lnTo>
                  <a:pt x="913700" y="122952"/>
                </a:lnTo>
                <a:lnTo>
                  <a:pt x="959671" y="114725"/>
                </a:lnTo>
                <a:lnTo>
                  <a:pt x="1002619" y="109803"/>
                </a:lnTo>
                <a:lnTo>
                  <a:pt x="1071177" y="104903"/>
                </a:lnTo>
                <a:lnTo>
                  <a:pt x="1090333" y="103975"/>
                </a:lnTo>
                <a:lnTo>
                  <a:pt x="1085545" y="4925"/>
                </a:lnTo>
                <a:lnTo>
                  <a:pt x="517425" y="4925"/>
                </a:lnTo>
                <a:lnTo>
                  <a:pt x="5130" y="0"/>
                </a:lnTo>
                <a:close/>
              </a:path>
              <a:path w="1090929" h="2434590">
                <a:moveTo>
                  <a:pt x="1085539" y="2429345"/>
                </a:moveTo>
                <a:lnTo>
                  <a:pt x="579596" y="2429345"/>
                </a:lnTo>
                <a:lnTo>
                  <a:pt x="1008214" y="2433869"/>
                </a:lnTo>
                <a:lnTo>
                  <a:pt x="1085307" y="2434271"/>
                </a:lnTo>
                <a:lnTo>
                  <a:pt x="1085539" y="2429345"/>
                </a:lnTo>
                <a:close/>
              </a:path>
              <a:path w="1090929" h="2434590">
                <a:moveTo>
                  <a:pt x="1085307" y="0"/>
                </a:moveTo>
                <a:lnTo>
                  <a:pt x="517425" y="4925"/>
                </a:lnTo>
                <a:lnTo>
                  <a:pt x="1085545" y="4925"/>
                </a:lnTo>
                <a:lnTo>
                  <a:pt x="108530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58556" y="4331177"/>
            <a:ext cx="8808318" cy="2479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9889" y="3976842"/>
            <a:ext cx="2776250" cy="37952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5213" y="3976842"/>
            <a:ext cx="2873001" cy="3795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97287" y="3976842"/>
            <a:ext cx="8400372" cy="37952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54431" y="4817342"/>
            <a:ext cx="12866370" cy="3068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650" b="1" spc="4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650" b="1" spc="49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650" b="1" spc="475" dirty="0">
                <a:solidFill>
                  <a:srgbClr val="FFFFFF"/>
                </a:solidFill>
                <a:latin typeface="Arial"/>
                <a:cs typeface="Arial"/>
              </a:rPr>
              <a:t>Schoo</a:t>
            </a:r>
            <a:r>
              <a:rPr sz="1365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3650">
              <a:latin typeface="Arial"/>
              <a:cs typeface="Arial"/>
            </a:endParaRPr>
          </a:p>
          <a:p>
            <a:pPr marL="1057275">
              <a:lnSpc>
                <a:spcPts val="5220"/>
              </a:lnSpc>
              <a:spcBef>
                <a:spcPts val="5120"/>
              </a:spcBef>
              <a:tabLst>
                <a:tab pos="2186305" algn="l"/>
                <a:tab pos="6116955" algn="l"/>
                <a:tab pos="9328785" algn="l"/>
              </a:tabLst>
            </a:pPr>
            <a:r>
              <a:rPr sz="4450" spc="4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450" dirty="0">
                <a:solidFill>
                  <a:srgbClr val="FFFFFF"/>
                </a:solidFill>
                <a:latin typeface="Verdana"/>
                <a:cs typeface="Verdana"/>
              </a:rPr>
              <a:t>n	</a:t>
            </a:r>
            <a:r>
              <a:rPr sz="4450" spc="490" dirty="0">
                <a:solidFill>
                  <a:srgbClr val="FFFFFF"/>
                </a:solidFill>
                <a:latin typeface="Verdana"/>
                <a:cs typeface="Verdana"/>
              </a:rPr>
              <a:t>Inno</a:t>
            </a:r>
            <a:r>
              <a:rPr sz="4450" spc="484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445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450" spc="48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4450" spc="4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450" spc="4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450" dirty="0">
                <a:solidFill>
                  <a:srgbClr val="FFFFFF"/>
                </a:solidFill>
                <a:latin typeface="Verdana"/>
                <a:cs typeface="Verdana"/>
              </a:rPr>
              <a:t>n	</a:t>
            </a:r>
            <a:r>
              <a:rPr sz="4450" spc="459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450" spc="4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450" spc="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450" spc="4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4450" spc="4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450" spc="4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450" spc="4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450" dirty="0">
                <a:solidFill>
                  <a:srgbClr val="FFFFFF"/>
                </a:solidFill>
                <a:latin typeface="Verdana"/>
                <a:cs typeface="Verdana"/>
              </a:rPr>
              <a:t>g	</a:t>
            </a:r>
            <a:r>
              <a:rPr sz="4450" spc="4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450" spc="48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450" spc="4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450" spc="484" dirty="0">
                <a:solidFill>
                  <a:srgbClr val="FFFFFF"/>
                </a:solidFill>
                <a:latin typeface="Verdana"/>
                <a:cs typeface="Verdana"/>
              </a:rPr>
              <a:t>syst</a:t>
            </a:r>
            <a:r>
              <a:rPr sz="4450" spc="4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4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endParaRPr sz="44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6608" y="8690482"/>
            <a:ext cx="15970885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50" b="1" spc="-35" dirty="0">
                <a:solidFill>
                  <a:srgbClr val="FFFFFF"/>
                </a:solidFill>
                <a:latin typeface="Arial"/>
                <a:cs typeface="Arial"/>
              </a:rPr>
              <a:t>empowering</a:t>
            </a:r>
            <a:r>
              <a:rPr sz="54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4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Innovat</a:t>
            </a:r>
            <a:r>
              <a:rPr sz="5450" b="1" spc="-40" dirty="0">
                <a:solidFill>
                  <a:srgbClr val="C00000"/>
                </a:solidFill>
                <a:latin typeface="Arial"/>
                <a:cs typeface="Arial"/>
              </a:rPr>
              <a:t>ORS</a:t>
            </a:r>
            <a:r>
              <a:rPr sz="545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5" dirty="0">
                <a:solidFill>
                  <a:srgbClr val="FFFFFF"/>
                </a:solidFill>
                <a:latin typeface="Arial"/>
                <a:cs typeface="Arial"/>
              </a:rPr>
              <a:t>tomorrow</a:t>
            </a:r>
            <a:r>
              <a:rPr sz="54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today!</a:t>
            </a:r>
            <a:endParaRPr sz="5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4836" y="10130065"/>
            <a:ext cx="16857980" cy="31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u="heavy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u="heavy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ividu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3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u="heavy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lusio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u="heavy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l,</a:t>
            </a:r>
            <a:r>
              <a:rPr sz="23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u="heavy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-th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ing,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u="heavy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isciplina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y,</a:t>
            </a:r>
            <a:r>
              <a:rPr sz="2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always</a:t>
            </a:r>
            <a:r>
              <a:rPr sz="2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u="heavy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mpro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ing 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23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u="heavy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mot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3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15956" y="339256"/>
            <a:ext cx="14403959" cy="45403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83423" y="1344185"/>
            <a:ext cx="11680825" cy="2084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510"/>
              </a:lnSpc>
            </a:pPr>
            <a:r>
              <a:rPr sz="16400" b="1" i="1" spc="475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16400" b="1" i="1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6400" b="1" i="1" spc="9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400" b="1" i="1" spc="47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6400" b="1" i="1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16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89B5-E949-4846-BE8F-E0622864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/>
              <a:t>Committee Discussion:  What are your “Walls”?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F0CEC-4D0C-48FC-8F83-7EB1F88E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369" y="3264907"/>
            <a:ext cx="16585883" cy="663435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Community Partners (Industry/Business): What are the barriers to your work?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Community Partners (Post-Secondary):  What are the barriers to your work?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PreK-12 Educators:  What are the barriers to your work pertaining to STEM Education?</a:t>
            </a:r>
          </a:p>
        </p:txBody>
      </p:sp>
    </p:spTree>
    <p:extLst>
      <p:ext uri="{BB962C8B-B14F-4D97-AF65-F5344CB8AC3E}">
        <p14:creationId xmlns:p14="http://schemas.microsoft.com/office/powerpoint/2010/main" val="1074324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89B5-E949-4846-BE8F-E0622864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/>
              <a:t>School STEM Share-Out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F0CEC-4D0C-48FC-8F83-7EB1F88E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369" y="3264907"/>
            <a:ext cx="16585883" cy="6634353"/>
          </a:xfrm>
        </p:spPr>
        <p:txBody>
          <a:bodyPr/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910" lvl="0" indent="-514350">
              <a:buFont typeface="+mj-lt"/>
              <a:buAutoNum type="arabicPeriod"/>
            </a:pPr>
            <a:r>
              <a:rPr lang="en-US" sz="3600" dirty="0"/>
              <a:t>Do the schools have any upcoming STEM needs that community partners and/or parents can assist with?</a:t>
            </a:r>
          </a:p>
          <a:p>
            <a:pPr indent="0">
              <a:buNone/>
            </a:pPr>
            <a:endParaRPr lang="en-US" dirty="0"/>
          </a:p>
          <a:p>
            <a:pPr marL="753923" indent="-753923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29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89B5-E949-4846-BE8F-E0622864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/>
              <a:t>Community Partner Share-Out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F0CEC-4D0C-48FC-8F83-7EB1F88E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369" y="3264907"/>
            <a:ext cx="16585883" cy="6634353"/>
          </a:xfrm>
        </p:spPr>
        <p:txBody>
          <a:bodyPr/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910" lvl="0" indent="-514350">
              <a:buFont typeface="+mj-lt"/>
              <a:buAutoNum type="arabicPeriod"/>
            </a:pPr>
            <a:r>
              <a:rPr lang="en-US" sz="3600" dirty="0"/>
              <a:t>Do our community partners have any information or events that need to be shared with ORS staff and/or students?</a:t>
            </a:r>
          </a:p>
          <a:p>
            <a:pPr marL="422910" lvl="0" indent="-514350">
              <a:buFont typeface="+mj-lt"/>
              <a:buAutoNum type="arabicPeriod"/>
            </a:pPr>
            <a:endParaRPr lang="en-US" sz="3600" dirty="0"/>
          </a:p>
          <a:p>
            <a:pPr marL="422910" lvl="0" indent="-514350">
              <a:buFont typeface="+mj-lt"/>
              <a:buAutoNum type="arabicPeriod"/>
            </a:pPr>
            <a:endParaRPr lang="en-US" sz="3600" dirty="0"/>
          </a:p>
          <a:p>
            <a:pPr marL="422910" lvl="0" indent="-514350">
              <a:buFont typeface="+mj-lt"/>
              <a:buAutoNum type="arabicPeriod"/>
            </a:pPr>
            <a:r>
              <a:rPr lang="en-US" sz="3600" dirty="0"/>
              <a:t>Can ORS support our community partners in any upcoming endeavors?  </a:t>
            </a:r>
          </a:p>
          <a:p>
            <a:pPr indent="0">
              <a:buNone/>
            </a:pPr>
            <a:endParaRPr lang="en-US" dirty="0"/>
          </a:p>
          <a:p>
            <a:pPr marL="753923" indent="-753923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82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F20D-DADA-45C9-BE26-508507127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4850" y="1235075"/>
            <a:ext cx="16424971" cy="5880862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>
                <a:cs typeface="Arial"/>
              </a:rPr>
              <a:t>Next meeting is Monday, April 11</a:t>
            </a:r>
            <a:endParaRPr lang="en-US" sz="11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AD2BA-D962-4CD9-99E2-3FC5937C7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150781" tIns="75390" rIns="150781" bIns="75390" rtlCol="0" anchor="t"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Arial"/>
              </a:rPr>
              <a:t>Agenda and Team link to be emailed in early April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0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277A-2DA4-4FA8-80D8-016FCD3AF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800" dirty="0"/>
              <a:t>Guest Speaker: </a:t>
            </a:r>
            <a:br>
              <a:rPr lang="en-US" sz="13800" dirty="0"/>
            </a:br>
            <a:r>
              <a:rPr lang="en-US" sz="13800" dirty="0"/>
              <a:t>Dr. Mark Buckner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58D7D-829F-4447-ACDC-EC7DA1F67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marL="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753923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ORHS CCTE and </a:t>
            </a:r>
            <a:r>
              <a:rPr lang="en-US" dirty="0" err="1"/>
              <a:t>i</a:t>
            </a:r>
            <a:r>
              <a:rPr lang="en-US" dirty="0"/>
              <a:t>-school Instructor   mabuckner@ortn.edu</a:t>
            </a:r>
          </a:p>
        </p:txBody>
      </p:sp>
    </p:spTree>
    <p:extLst>
      <p:ext uri="{BB962C8B-B14F-4D97-AF65-F5344CB8AC3E}">
        <p14:creationId xmlns:p14="http://schemas.microsoft.com/office/powerpoint/2010/main" val="2988589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3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1"/>
                </a:lnTo>
                <a:lnTo>
                  <a:pt x="0" y="1"/>
                </a:lnTo>
                <a:lnTo>
                  <a:pt x="0" y="11308556"/>
                </a:lnTo>
              </a:path>
            </a:pathLst>
          </a:custGeom>
          <a:solidFill>
            <a:srgbClr val="000000"/>
          </a:solidFill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099" cy="11308553"/>
          </a:xfrm>
          <a:prstGeom prst="rect">
            <a:avLst/>
          </a:prstGeom>
          <a:blipFill>
            <a:blip r:embed="rId4" cstate="print">
              <a:alphaModFix amt="5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051438" y="2595732"/>
            <a:ext cx="1090930" cy="2434590"/>
          </a:xfrm>
          <a:custGeom>
            <a:avLst/>
            <a:gdLst/>
            <a:ahLst/>
            <a:cxnLst/>
            <a:rect l="l" t="t" r="r" b="b"/>
            <a:pathLst>
              <a:path w="1090929" h="2434590">
                <a:moveTo>
                  <a:pt x="5130" y="0"/>
                </a:moveTo>
                <a:lnTo>
                  <a:pt x="2595" y="103990"/>
                </a:lnTo>
                <a:lnTo>
                  <a:pt x="20862" y="104908"/>
                </a:lnTo>
                <a:lnTo>
                  <a:pt x="55213" y="107087"/>
                </a:lnTo>
                <a:lnTo>
                  <a:pt x="101425" y="111292"/>
                </a:lnTo>
                <a:lnTo>
                  <a:pt x="141480" y="116742"/>
                </a:lnTo>
                <a:lnTo>
                  <a:pt x="185739" y="126185"/>
                </a:lnTo>
                <a:lnTo>
                  <a:pt x="227195" y="141947"/>
                </a:lnTo>
                <a:lnTo>
                  <a:pt x="262033" y="172001"/>
                </a:lnTo>
                <a:lnTo>
                  <a:pt x="286907" y="213706"/>
                </a:lnTo>
                <a:lnTo>
                  <a:pt x="299049" y="252747"/>
                </a:lnTo>
                <a:lnTo>
                  <a:pt x="305554" y="298146"/>
                </a:lnTo>
                <a:lnTo>
                  <a:pt x="306786" y="331548"/>
                </a:lnTo>
                <a:lnTo>
                  <a:pt x="306701" y="2005698"/>
                </a:lnTo>
                <a:lnTo>
                  <a:pt x="305685" y="2056104"/>
                </a:lnTo>
                <a:lnTo>
                  <a:pt x="302090" y="2103892"/>
                </a:lnTo>
                <a:lnTo>
                  <a:pt x="296004" y="2145989"/>
                </a:lnTo>
                <a:lnTo>
                  <a:pt x="284012" y="2193267"/>
                </a:lnTo>
                <a:lnTo>
                  <a:pt x="267584" y="2230427"/>
                </a:lnTo>
                <a:lnTo>
                  <a:pt x="240012" y="2263388"/>
                </a:lnTo>
                <a:lnTo>
                  <a:pt x="206733" y="2284098"/>
                </a:lnTo>
                <a:lnTo>
                  <a:pt x="161984" y="2301147"/>
                </a:lnTo>
                <a:lnTo>
                  <a:pt x="120902" y="2311533"/>
                </a:lnTo>
                <a:lnTo>
                  <a:pt x="73378" y="2319865"/>
                </a:lnTo>
                <a:lnTo>
                  <a:pt x="19416" y="2326145"/>
                </a:lnTo>
                <a:lnTo>
                  <a:pt x="0" y="2327782"/>
                </a:lnTo>
                <a:lnTo>
                  <a:pt x="5130" y="2434271"/>
                </a:lnTo>
                <a:lnTo>
                  <a:pt x="397133" y="2430202"/>
                </a:lnTo>
                <a:lnTo>
                  <a:pt x="453883" y="2429649"/>
                </a:lnTo>
                <a:lnTo>
                  <a:pt x="1085544" y="2429241"/>
                </a:lnTo>
                <a:lnTo>
                  <a:pt x="1090333" y="2327782"/>
                </a:lnTo>
                <a:lnTo>
                  <a:pt x="1052212" y="2324274"/>
                </a:lnTo>
                <a:lnTo>
                  <a:pt x="1000344" y="2317232"/>
                </a:lnTo>
                <a:lnTo>
                  <a:pt x="954769" y="2307957"/>
                </a:lnTo>
                <a:lnTo>
                  <a:pt x="915397" y="2296337"/>
                </a:lnTo>
                <a:lnTo>
                  <a:pt x="872391" y="2277005"/>
                </a:lnTo>
                <a:lnTo>
                  <a:pt x="840034" y="2253047"/>
                </a:lnTo>
                <a:lnTo>
                  <a:pt x="814741" y="2214615"/>
                </a:lnTo>
                <a:lnTo>
                  <a:pt x="800324" y="2172812"/>
                </a:lnTo>
                <a:lnTo>
                  <a:pt x="792418" y="2134822"/>
                </a:lnTo>
                <a:lnTo>
                  <a:pt x="787006" y="2091142"/>
                </a:lnTo>
                <a:lnTo>
                  <a:pt x="784091" y="2041772"/>
                </a:lnTo>
                <a:lnTo>
                  <a:pt x="783536" y="2005698"/>
                </a:lnTo>
                <a:lnTo>
                  <a:pt x="783536" y="331548"/>
                </a:lnTo>
                <a:lnTo>
                  <a:pt x="786366" y="282123"/>
                </a:lnTo>
                <a:lnTo>
                  <a:pt x="794776" y="239127"/>
                </a:lnTo>
                <a:lnTo>
                  <a:pt x="808829" y="202518"/>
                </a:lnTo>
                <a:lnTo>
                  <a:pt x="836456" y="163572"/>
                </a:lnTo>
                <a:lnTo>
                  <a:pt x="874381" y="135810"/>
                </a:lnTo>
                <a:lnTo>
                  <a:pt x="913654" y="122914"/>
                </a:lnTo>
                <a:lnTo>
                  <a:pt x="959635" y="114699"/>
                </a:lnTo>
                <a:lnTo>
                  <a:pt x="1002641" y="109759"/>
                </a:lnTo>
                <a:lnTo>
                  <a:pt x="1071176" y="104816"/>
                </a:lnTo>
                <a:lnTo>
                  <a:pt x="1090333" y="103871"/>
                </a:lnTo>
                <a:lnTo>
                  <a:pt x="1085545" y="4925"/>
                </a:lnTo>
                <a:lnTo>
                  <a:pt x="517425" y="4925"/>
                </a:lnTo>
                <a:lnTo>
                  <a:pt x="5130" y="0"/>
                </a:lnTo>
                <a:close/>
              </a:path>
              <a:path w="1090929" h="2434590">
                <a:moveTo>
                  <a:pt x="1085544" y="2429241"/>
                </a:moveTo>
                <a:lnTo>
                  <a:pt x="579596" y="2429241"/>
                </a:lnTo>
                <a:lnTo>
                  <a:pt x="1085307" y="2434271"/>
                </a:lnTo>
                <a:lnTo>
                  <a:pt x="1085544" y="2429241"/>
                </a:lnTo>
                <a:close/>
              </a:path>
              <a:path w="1090929" h="2434590">
                <a:moveTo>
                  <a:pt x="1085307" y="0"/>
                </a:moveTo>
                <a:lnTo>
                  <a:pt x="597458" y="4799"/>
                </a:lnTo>
                <a:lnTo>
                  <a:pt x="517425" y="4925"/>
                </a:lnTo>
                <a:lnTo>
                  <a:pt x="1085545" y="4925"/>
                </a:lnTo>
                <a:lnTo>
                  <a:pt x="108530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41283" y="2600758"/>
            <a:ext cx="8808318" cy="24799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75443" y="2246633"/>
            <a:ext cx="2776250" cy="3795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20767" y="2246633"/>
            <a:ext cx="2873001" cy="37952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62841" y="2246633"/>
            <a:ext cx="8400372" cy="37952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20195" y="3086439"/>
            <a:ext cx="7312025" cy="173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244"/>
              </a:lnSpc>
            </a:pPr>
            <a:r>
              <a:rPr sz="13650" b="1" spc="48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650" b="1" spc="5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650" b="1" spc="475" dirty="0">
                <a:solidFill>
                  <a:srgbClr val="FFFFFF"/>
                </a:solidFill>
                <a:latin typeface="Arial"/>
                <a:cs typeface="Arial"/>
              </a:rPr>
              <a:t>Schoo</a:t>
            </a:r>
            <a:r>
              <a:rPr sz="1365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3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89132" y="5890957"/>
            <a:ext cx="15970885" cy="2553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0560" algn="ctr">
              <a:lnSpc>
                <a:spcPct val="100000"/>
              </a:lnSpc>
              <a:tabLst>
                <a:tab pos="1705610" algn="l"/>
                <a:tab pos="5153660" algn="l"/>
                <a:tab pos="8068945" algn="l"/>
              </a:tabLst>
            </a:pP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4450" spc="4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nno</a:t>
            </a:r>
            <a:r>
              <a:rPr sz="4450" spc="4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50" spc="49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n	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Lea</a:t>
            </a:r>
            <a:r>
              <a:rPr sz="4450" spc="4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50" spc="4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g	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50" spc="4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50" spc="490" dirty="0">
                <a:solidFill>
                  <a:srgbClr val="FFFFFF"/>
                </a:solidFill>
                <a:latin typeface="Arial"/>
                <a:cs typeface="Arial"/>
              </a:rPr>
              <a:t>syst</a:t>
            </a:r>
            <a:r>
              <a:rPr sz="4450" spc="48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5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4450" dirty="0">
              <a:latin typeface="Arial"/>
              <a:cs typeface="Arial"/>
            </a:endParaRPr>
          </a:p>
          <a:p>
            <a:pPr marL="688975" algn="ctr">
              <a:lnSpc>
                <a:spcPct val="100000"/>
              </a:lnSpc>
              <a:spcBef>
                <a:spcPts val="55"/>
              </a:spcBef>
              <a:tabLst>
                <a:tab pos="1379855" algn="l"/>
                <a:tab pos="2238375" algn="l"/>
                <a:tab pos="3555365" algn="l"/>
                <a:tab pos="5019675" algn="l"/>
                <a:tab pos="5505450" algn="l"/>
                <a:tab pos="6363335" algn="l"/>
                <a:tab pos="7621905" algn="l"/>
              </a:tabLst>
            </a:pP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y	D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.	H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95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95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y	C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s	&amp;	D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.	M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k	B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9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95"/>
              </a:spcBef>
            </a:pPr>
            <a:r>
              <a:rPr sz="5450" b="1" spc="-35" dirty="0">
                <a:solidFill>
                  <a:srgbClr val="FFFFFF"/>
                </a:solidFill>
                <a:latin typeface="Arial"/>
                <a:cs typeface="Arial"/>
              </a:rPr>
              <a:t>empowering</a:t>
            </a:r>
            <a:r>
              <a:rPr sz="54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4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Innovat</a:t>
            </a:r>
            <a:r>
              <a:rPr sz="5450" b="1" spc="-40" dirty="0">
                <a:solidFill>
                  <a:srgbClr val="C00000"/>
                </a:solidFill>
                <a:latin typeface="Arial"/>
                <a:cs typeface="Arial"/>
              </a:rPr>
              <a:t>ORS</a:t>
            </a:r>
            <a:r>
              <a:rPr sz="545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5" dirty="0">
                <a:solidFill>
                  <a:srgbClr val="FFFFFF"/>
                </a:solidFill>
                <a:latin typeface="Arial"/>
                <a:cs typeface="Arial"/>
              </a:rPr>
              <a:t>tomorrow</a:t>
            </a:r>
            <a:r>
              <a:rPr sz="54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today!</a:t>
            </a:r>
            <a:endParaRPr sz="54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09124" y="9494838"/>
            <a:ext cx="9287510" cy="1165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3170"/>
              </a:lnSpc>
            </a:pPr>
            <a:r>
              <a:rPr sz="2650" b="1" u="heavy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ovat</a:t>
            </a:r>
            <a:r>
              <a:rPr sz="2650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u="heavy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ivid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zed,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u="heavy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nclusi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n,</a:t>
            </a:r>
            <a:r>
              <a:rPr sz="2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u="heavy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rp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rsona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u="heavy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gr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tiv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- th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nkin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650" b="1" u="heavy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rdiscipl</a:t>
            </a:r>
            <a:r>
              <a:rPr sz="2650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ry,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alw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ys </a:t>
            </a:r>
            <a:r>
              <a:rPr sz="2650" b="1" u="heavy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roving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50" b="1" u="heavy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rn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 m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50" spc="-10" dirty="0">
                <a:solidFill>
                  <a:srgbClr val="FFFFFF"/>
                </a:solidFill>
                <a:latin typeface="Arial"/>
                <a:cs typeface="Arial"/>
              </a:rPr>
              <a:t>tivat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2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1"/>
                </a:lnTo>
                <a:lnTo>
                  <a:pt x="0" y="1"/>
                </a:lnTo>
                <a:lnTo>
                  <a:pt x="0" y="1130855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957274" cy="712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68510" y="3026922"/>
            <a:ext cx="10735588" cy="8281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6211" y="540216"/>
            <a:ext cx="6504940" cy="669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250"/>
              </a:lnSpc>
            </a:pPr>
            <a:r>
              <a:rPr sz="5250" b="1" dirty="0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sz="52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b="1" dirty="0">
                <a:solidFill>
                  <a:srgbClr val="FFFFFF"/>
                </a:solidFill>
                <a:latin typeface="Arial"/>
                <a:cs typeface="Arial"/>
              </a:rPr>
              <a:t>Buckne</a:t>
            </a:r>
            <a:r>
              <a:rPr sz="5250" b="1" spc="-2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25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52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50" b="1" dirty="0">
                <a:solidFill>
                  <a:srgbClr val="FFFFFF"/>
                </a:solidFill>
                <a:latin typeface="Arial"/>
                <a:cs typeface="Arial"/>
              </a:rPr>
              <a:t>Ph.D.</a:t>
            </a:r>
            <a:endParaRPr sz="5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3542" y="1327111"/>
            <a:ext cx="11739880" cy="6020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ct val="100000"/>
              </a:lnSpc>
            </a:pPr>
            <a:r>
              <a:rPr sz="4450" b="1" dirty="0">
                <a:solidFill>
                  <a:srgbClr val="CC0000"/>
                </a:solidFill>
                <a:latin typeface="Arial"/>
                <a:cs typeface="Arial"/>
              </a:rPr>
              <a:t>ORHS </a:t>
            </a:r>
            <a:r>
              <a:rPr sz="4450" b="1" spc="-5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4450" b="1" dirty="0">
                <a:solidFill>
                  <a:srgbClr val="CC0000"/>
                </a:solidFill>
                <a:latin typeface="Arial"/>
                <a:cs typeface="Arial"/>
              </a:rPr>
              <a:t>-School Lead Instructor</a:t>
            </a:r>
            <a:endParaRPr sz="4450">
              <a:latin typeface="Arial"/>
              <a:cs typeface="Arial"/>
            </a:endParaRPr>
          </a:p>
          <a:p>
            <a:pPr marL="12700">
              <a:lnSpc>
                <a:spcPts val="2765"/>
              </a:lnSpc>
              <a:spcBef>
                <a:spcPts val="1365"/>
              </a:spcBef>
            </a:pP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Enterpr</a:t>
            </a:r>
            <a:r>
              <a:rPr sz="27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7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Agi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1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ransformation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Consultant,</a:t>
            </a:r>
            <a:r>
              <a:rPr sz="27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1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raine</a:t>
            </a:r>
            <a:r>
              <a:rPr sz="2700" b="1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Scrum</a:t>
            </a:r>
            <a:endParaRPr sz="2700">
              <a:latin typeface="Arial"/>
              <a:cs typeface="Arial"/>
            </a:endParaRPr>
          </a:p>
          <a:p>
            <a:pPr marL="12700">
              <a:lnSpc>
                <a:spcPts val="2765"/>
              </a:lnSpc>
            </a:pP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Inc.</a:t>
            </a:r>
            <a:endParaRPr sz="2700">
              <a:latin typeface="Arial"/>
              <a:cs typeface="Arial"/>
            </a:endParaRPr>
          </a:p>
          <a:p>
            <a:pPr marL="12700" marR="583565">
              <a:lnSpc>
                <a:spcPct val="70500"/>
              </a:lnSpc>
              <a:spcBef>
                <a:spcPts val="2285"/>
              </a:spcBef>
            </a:pP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Distinguished</a:t>
            </a:r>
            <a:r>
              <a:rPr sz="27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Rese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rch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Sc</a:t>
            </a:r>
            <a:r>
              <a:rPr sz="270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entist,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Syste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Group Leade</a:t>
            </a:r>
            <a:r>
              <a:rPr sz="2700" b="1" spc="-1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Scrum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Oak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Ridge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ional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Laboratory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– 32+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ye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700">
              <a:latin typeface="Arial"/>
              <a:cs typeface="Arial"/>
            </a:endParaRPr>
          </a:p>
          <a:p>
            <a:pPr marL="12700" marR="1028700">
              <a:lnSpc>
                <a:spcPct val="70500"/>
              </a:lnSpc>
              <a:spcBef>
                <a:spcPts val="2285"/>
              </a:spcBef>
            </a:pP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Robotics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Mentor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crum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r>
              <a:rPr sz="27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– 4265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Secret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City Wildbot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700">
              <a:latin typeface="Arial"/>
              <a:cs typeface="Arial"/>
            </a:endParaRPr>
          </a:p>
          <a:p>
            <a:pPr marL="12700" marR="270510">
              <a:lnSpc>
                <a:spcPct val="70500"/>
              </a:lnSpc>
              <a:spcBef>
                <a:spcPts val="2285"/>
              </a:spcBef>
            </a:pP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BA: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Physi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Psy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holog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MS: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Nu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lear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Engineering;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PhD: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Applied</a:t>
            </a:r>
            <a:r>
              <a:rPr sz="27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Arti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icial Intell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genc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700">
              <a:latin typeface="Arial"/>
              <a:cs typeface="Arial"/>
            </a:endParaRPr>
          </a:p>
          <a:p>
            <a:pPr marL="12700" marR="5080">
              <a:lnSpc>
                <a:spcPct val="70500"/>
              </a:lnSpc>
              <a:spcBef>
                <a:spcPts val="2285"/>
              </a:spcBef>
            </a:pP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Adjunct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Faculty: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Oak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Ridge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H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igh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Sc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ool,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ate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mmunity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 C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ollege, Uni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ity</a:t>
            </a: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7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3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enne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400">
              <a:latin typeface="Times New Roman"/>
              <a:cs typeface="Times New Roman"/>
            </a:endParaRPr>
          </a:p>
          <a:p>
            <a:pPr marL="12700" marR="1203960">
              <a:lnSpc>
                <a:spcPct val="70500"/>
              </a:lnSpc>
            </a:pP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r>
              <a:rPr sz="27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Smart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Industry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50: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Innovators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leading</a:t>
            </a:r>
            <a:r>
              <a:rPr sz="2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edge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dig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tal trans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orma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3643" y="7741335"/>
            <a:ext cx="4858909" cy="23685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3643" y="8122056"/>
            <a:ext cx="4858909" cy="2141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4275" y="7532754"/>
            <a:ext cx="5929452" cy="30131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31783" y="7309096"/>
            <a:ext cx="5013459" cy="35358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382328" y="7590554"/>
            <a:ext cx="3308380" cy="29640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10512" y="346795"/>
            <a:ext cx="4353165" cy="51058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33096" y="7866985"/>
            <a:ext cx="5666843" cy="26788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38122" y="7532754"/>
            <a:ext cx="5666843" cy="2964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758564" y="5536166"/>
            <a:ext cx="3343563" cy="1996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349838" y="1550528"/>
            <a:ext cx="1733978" cy="9021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349838" y="531502"/>
            <a:ext cx="1733978" cy="9021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349838" y="2530603"/>
            <a:ext cx="1733978" cy="15279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349838" y="4152753"/>
            <a:ext cx="1733978" cy="15279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349838" y="5773646"/>
            <a:ext cx="1733978" cy="15279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9073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6202071" y="8853037"/>
            <a:ext cx="1467485" cy="374015"/>
          </a:xfrm>
          <a:custGeom>
            <a:avLst/>
            <a:gdLst/>
            <a:ahLst/>
            <a:cxnLst/>
            <a:rect l="l" t="t" r="r" b="b"/>
            <a:pathLst>
              <a:path w="1467484" h="374015">
                <a:moveTo>
                  <a:pt x="0" y="0"/>
                </a:moveTo>
                <a:lnTo>
                  <a:pt x="1467365" y="0"/>
                </a:lnTo>
                <a:lnTo>
                  <a:pt x="1467365" y="373539"/>
                </a:lnTo>
                <a:lnTo>
                  <a:pt x="0" y="373539"/>
                </a:lnTo>
                <a:lnTo>
                  <a:pt x="0" y="0"/>
                </a:lnTo>
                <a:close/>
              </a:path>
            </a:pathLst>
          </a:custGeom>
          <a:solidFill>
            <a:srgbClr val="EBED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194084" y="8905510"/>
            <a:ext cx="1491615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18895" algn="l"/>
              </a:tabLst>
            </a:pPr>
            <a:r>
              <a:rPr sz="2150" spc="-295" dirty="0">
                <a:solidFill>
                  <a:srgbClr val="AFACAA"/>
                </a:solidFill>
                <a:latin typeface="Times New Roman"/>
                <a:cs typeface="Times New Roman"/>
              </a:rPr>
              <a:t>D</a:t>
            </a:r>
            <a:r>
              <a:rPr sz="2150" spc="-30" dirty="0">
                <a:solidFill>
                  <a:srgbClr val="AFACAA"/>
                </a:solidFill>
                <a:latin typeface="Times New Roman"/>
                <a:cs typeface="Times New Roman"/>
              </a:rPr>
              <a:t>e</a:t>
            </a:r>
            <a:r>
              <a:rPr sz="2150" spc="-140" dirty="0">
                <a:solidFill>
                  <a:srgbClr val="AFACAA"/>
                </a:solidFill>
                <a:latin typeface="Times New Roman"/>
                <a:cs typeface="Times New Roman"/>
              </a:rPr>
              <a:t>p</a:t>
            </a:r>
            <a:r>
              <a:rPr sz="2150" spc="114" dirty="0">
                <a:solidFill>
                  <a:srgbClr val="AFACAA"/>
                </a:solidFill>
                <a:latin typeface="Times New Roman"/>
                <a:cs typeface="Times New Roman"/>
              </a:rPr>
              <a:t>a</a:t>
            </a:r>
            <a:r>
              <a:rPr sz="2150" spc="75" dirty="0">
                <a:solidFill>
                  <a:srgbClr val="AFACAA"/>
                </a:solidFill>
                <a:latin typeface="Times New Roman"/>
                <a:cs typeface="Times New Roman"/>
              </a:rPr>
              <a:t>r</a:t>
            </a:r>
            <a:r>
              <a:rPr sz="2150" spc="15" dirty="0">
                <a:solidFill>
                  <a:srgbClr val="AFACAA"/>
                </a:solidFill>
                <a:latin typeface="Times New Roman"/>
                <a:cs typeface="Times New Roman"/>
              </a:rPr>
              <a:t>t</a:t>
            </a:r>
            <a:r>
              <a:rPr sz="2150" spc="-50" dirty="0">
                <a:solidFill>
                  <a:srgbClr val="AFACAA"/>
                </a:solidFill>
                <a:latin typeface="Times New Roman"/>
                <a:cs typeface="Times New Roman"/>
              </a:rPr>
              <a:t>m</a:t>
            </a:r>
            <a:r>
              <a:rPr sz="2150" spc="15" dirty="0">
                <a:solidFill>
                  <a:srgbClr val="AFACAA"/>
                </a:solidFill>
                <a:latin typeface="Times New Roman"/>
                <a:cs typeface="Times New Roman"/>
              </a:rPr>
              <a:t>e</a:t>
            </a:r>
            <a:r>
              <a:rPr sz="2150" spc="-229" dirty="0">
                <a:solidFill>
                  <a:srgbClr val="AFACAA"/>
                </a:solidFill>
                <a:latin typeface="Times New Roman"/>
                <a:cs typeface="Times New Roman"/>
              </a:rPr>
              <a:t>n</a:t>
            </a:r>
            <a:r>
              <a:rPr sz="2150" dirty="0">
                <a:solidFill>
                  <a:srgbClr val="AFACAA"/>
                </a:solidFill>
                <a:latin typeface="Times New Roman"/>
                <a:cs typeface="Times New Roman"/>
              </a:rPr>
              <a:t>	</a:t>
            </a:r>
            <a:r>
              <a:rPr sz="2150" spc="-270" dirty="0">
                <a:solidFill>
                  <a:srgbClr val="AFACAA"/>
                </a:solidFill>
                <a:latin typeface="Times New Roman"/>
                <a:cs typeface="Times New Roman"/>
              </a:rPr>
              <a:t>of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24681" y="9164139"/>
            <a:ext cx="272859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spc="2660" dirty="0">
                <a:solidFill>
                  <a:srgbClr val="38426E"/>
                </a:solidFill>
                <a:latin typeface="Arial"/>
                <a:cs typeface="Arial"/>
              </a:rPr>
              <a:t>-</a:t>
            </a:r>
            <a:r>
              <a:rPr sz="3100" spc="3754" dirty="0">
                <a:solidFill>
                  <a:srgbClr val="38426E"/>
                </a:solidFill>
                <a:latin typeface="Arial"/>
                <a:cs typeface="Arial"/>
              </a:rPr>
              <a:t>-</a:t>
            </a:r>
            <a:r>
              <a:rPr sz="3100" b="1" spc="-280" dirty="0">
                <a:solidFill>
                  <a:srgbClr val="38426E"/>
                </a:solidFill>
                <a:latin typeface="Arial"/>
                <a:cs typeface="Arial"/>
              </a:rPr>
              <a:t>Ed</a:t>
            </a:r>
            <a:r>
              <a:rPr sz="3100" b="1" spc="-365" dirty="0">
                <a:solidFill>
                  <a:srgbClr val="38426E"/>
                </a:solidFill>
                <a:latin typeface="Arial"/>
                <a:cs typeface="Arial"/>
              </a:rPr>
              <a:t>u</a:t>
            </a:r>
            <a:r>
              <a:rPr sz="3100" b="1" spc="-315" dirty="0">
                <a:solidFill>
                  <a:srgbClr val="38426E"/>
                </a:solidFill>
                <a:latin typeface="Arial"/>
                <a:cs typeface="Arial"/>
              </a:rPr>
              <a:t>ca</a:t>
            </a:r>
            <a:r>
              <a:rPr sz="3100" b="1" spc="315" dirty="0">
                <a:solidFill>
                  <a:srgbClr val="38426E"/>
                </a:solidFill>
                <a:latin typeface="Arial"/>
                <a:cs typeface="Arial"/>
              </a:rPr>
              <a:t> </a:t>
            </a:r>
            <a:r>
              <a:rPr sz="3550" spc="-540" dirty="0">
                <a:solidFill>
                  <a:srgbClr val="38426E"/>
                </a:solidFill>
                <a:latin typeface="Times New Roman"/>
                <a:cs typeface="Times New Roman"/>
              </a:rPr>
              <a:t>·</a:t>
            </a:r>
            <a:r>
              <a:rPr sz="3550" spc="-105" dirty="0">
                <a:solidFill>
                  <a:srgbClr val="38426E"/>
                </a:solidFill>
                <a:latin typeface="Times New Roman"/>
                <a:cs typeface="Times New Roman"/>
              </a:rPr>
              <a:t>o</a:t>
            </a:r>
            <a:r>
              <a:rPr sz="3550" spc="-375" dirty="0">
                <a:solidFill>
                  <a:srgbClr val="38426E"/>
                </a:solidFill>
                <a:latin typeface="Times New Roman"/>
                <a:cs typeface="Times New Roman"/>
              </a:rPr>
              <a:t>n</a:t>
            </a:r>
            <a:endParaRPr sz="3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1"/>
                </a:lnTo>
                <a:lnTo>
                  <a:pt x="0" y="1"/>
                </a:lnTo>
                <a:lnTo>
                  <a:pt x="0" y="1130855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73667" y="603405"/>
            <a:ext cx="11033125" cy="946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77495">
              <a:lnSpc>
                <a:spcPct val="100000"/>
              </a:lnSpc>
            </a:pP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TDOE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grant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eview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r>
              <a:rPr sz="33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stated</a:t>
            </a:r>
            <a:r>
              <a:rPr sz="33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below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the stan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ards</a:t>
            </a:r>
            <a:r>
              <a:rPr sz="33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5" dirty="0">
                <a:solidFill>
                  <a:srgbClr val="FFFFFF"/>
                </a:solidFill>
                <a:latin typeface="Arial"/>
                <a:cs typeface="Arial"/>
              </a:rPr>
              <a:t>align.</a:t>
            </a:r>
            <a:r>
              <a:rPr sz="3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i="1" spc="-2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33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i="1" spc="-15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3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i="1" spc="-1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3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i="1" spc="-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i="1" spc="-1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300" b="1" i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300" b="1" i="1" spc="-20" dirty="0">
                <a:solidFill>
                  <a:srgbClr val="FFFFFF"/>
                </a:solidFill>
                <a:latin typeface="Arial"/>
                <a:cs typeface="Arial"/>
              </a:rPr>
              <a:t>oor.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6482" y="2076136"/>
            <a:ext cx="7058659" cy="3460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960"/>
              </a:lnSpc>
            </a:pP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sz="3300" b="1" u="heavy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u="heavy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300" b="1" u="heavy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u="heavy" spc="-15" dirty="0">
                <a:solidFill>
                  <a:srgbClr val="FFFFFF"/>
                </a:solidFill>
                <a:latin typeface="Calibri"/>
                <a:cs typeface="Calibri"/>
              </a:rPr>
              <a:t>i-School STEM</a:t>
            </a: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 Foundations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54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ety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Ste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Fiel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Exploration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Problem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Res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olution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 Ski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ls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54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Critica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Think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Cont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xt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STE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Rea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diness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Caus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Effec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Relationships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300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9182" y="6573308"/>
            <a:ext cx="4943475" cy="0"/>
          </a:xfrm>
          <a:custGeom>
            <a:avLst/>
            <a:gdLst/>
            <a:ahLst/>
            <a:cxnLst/>
            <a:rect l="l" t="t" r="r" b="b"/>
            <a:pathLst>
              <a:path w="4943475">
                <a:moveTo>
                  <a:pt x="0" y="0"/>
                </a:moveTo>
                <a:lnTo>
                  <a:pt x="4943095" y="0"/>
                </a:lnTo>
              </a:path>
            </a:pathLst>
          </a:custGeom>
          <a:ln w="452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36482" y="6181666"/>
            <a:ext cx="4968240" cy="44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spc="-20" dirty="0">
                <a:solidFill>
                  <a:srgbClr val="FFFFFF"/>
                </a:solidFill>
                <a:latin typeface="Calibri"/>
                <a:cs typeface="Calibri"/>
              </a:rPr>
              <a:t>Lev</a:t>
            </a:r>
            <a:r>
              <a:rPr sz="3300" b="1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3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3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3300" b="1" spc="-15" dirty="0">
                <a:solidFill>
                  <a:srgbClr val="FFFFFF"/>
                </a:solidFill>
                <a:latin typeface="Calibri"/>
                <a:cs typeface="Calibri"/>
              </a:rPr>
              <a:t> i-School</a:t>
            </a:r>
            <a:r>
              <a:rPr sz="33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spc="-15" dirty="0">
                <a:solidFill>
                  <a:srgbClr val="FFFFFF"/>
                </a:solidFill>
                <a:latin typeface="Calibri"/>
                <a:cs typeface="Calibri"/>
              </a:rPr>
              <a:t>Applications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6482" y="6659032"/>
            <a:ext cx="7737475" cy="398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Roles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Scientist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3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Engineers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Questioning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Defining</a:t>
            </a:r>
            <a:r>
              <a:rPr sz="3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Problems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Mod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ng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54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estigating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Analysis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 and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Interpre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ation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54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Problem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olutions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Sci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entific</a:t>
            </a:r>
            <a:endParaRPr sz="3300">
              <a:latin typeface="Calibri"/>
              <a:cs typeface="Calibri"/>
            </a:endParaRPr>
          </a:p>
          <a:p>
            <a:pPr marL="389255">
              <a:lnSpc>
                <a:spcPts val="3960"/>
              </a:lnSpc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Explanations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mmunicating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Solution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3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Explan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tions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45417" y="2053260"/>
            <a:ext cx="7301865" cy="448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960"/>
              </a:lnSpc>
            </a:pP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sz="3300" b="1" u="heavy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u="heavy" spc="-1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3300" b="1" u="heavy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3300" u="heavy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u="heavy" spc="-15" dirty="0">
                <a:solidFill>
                  <a:srgbClr val="FFFFFF"/>
                </a:solidFill>
                <a:latin typeface="Calibri"/>
                <a:cs typeface="Calibri"/>
              </a:rPr>
              <a:t>i-School STEM</a:t>
            </a: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u="heavy" spc="-1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 Context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54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ety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Essentia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Comp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nent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STE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Research and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Defini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54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Tea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mmunication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Project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gement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Project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Completio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3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resentation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Evaluation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Pro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ect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Outc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45417" y="7163995"/>
            <a:ext cx="9629140" cy="348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sz="3300" b="1" u="heavy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u="heavy" spc="-15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3300" b="1" u="heavy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3300" u="heavy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u="heavy" spc="-15" dirty="0">
                <a:solidFill>
                  <a:srgbClr val="FFFFFF"/>
                </a:solidFill>
                <a:latin typeface="Calibri"/>
                <a:cs typeface="Calibri"/>
              </a:rPr>
              <a:t>i-School </a:t>
            </a:r>
            <a:r>
              <a:rPr sz="3300" b="1" u="heavy" spc="-25" dirty="0">
                <a:solidFill>
                  <a:srgbClr val="FFFFFF"/>
                </a:solidFill>
                <a:latin typeface="Calibri"/>
                <a:cs typeface="Calibri"/>
              </a:rPr>
              <a:t>Pra</a:t>
            </a:r>
            <a:r>
              <a:rPr sz="3300" b="1" u="heavy" spc="-3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300" b="1" u="heavy" spc="-15" dirty="0">
                <a:solidFill>
                  <a:srgbClr val="FFFFFF"/>
                </a:solidFill>
                <a:latin typeface="Calibri"/>
                <a:cs typeface="Calibri"/>
              </a:rPr>
              <a:t>ticum/Si</a:t>
            </a:r>
            <a:r>
              <a:rPr sz="3300" b="1" u="heavy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300" b="1" u="heavy" spc="-20" dirty="0">
                <a:solidFill>
                  <a:srgbClr val="FFFFFF"/>
                </a:solidFill>
                <a:latin typeface="Calibri"/>
                <a:cs typeface="Calibri"/>
              </a:rPr>
              <a:t>e-Based</a:t>
            </a:r>
            <a:r>
              <a:rPr sz="3300" b="1" u="heavy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1" u="heavy" spc="-15" dirty="0">
                <a:solidFill>
                  <a:srgbClr val="FFFFFF"/>
                </a:solidFill>
                <a:latin typeface="Calibri"/>
                <a:cs typeface="Calibri"/>
              </a:rPr>
              <a:t>Enterprise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ety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54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STE</a:t>
            </a:r>
            <a:r>
              <a:rPr sz="3300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Employmen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3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 Preparation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6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hics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ts val="3954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Transferring</a:t>
            </a:r>
            <a:r>
              <a:rPr sz="3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urse</a:t>
            </a:r>
            <a:r>
              <a:rPr sz="3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once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ts to</a:t>
            </a:r>
            <a:r>
              <a:rPr sz="3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Practicum/Sit</a:t>
            </a:r>
            <a:r>
              <a:rPr sz="33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-Based</a:t>
            </a:r>
            <a:endParaRPr sz="3300">
              <a:latin typeface="Calibri"/>
              <a:cs typeface="Calibri"/>
            </a:endParaRPr>
          </a:p>
          <a:p>
            <a:pPr marL="389255">
              <a:lnSpc>
                <a:spcPts val="3960"/>
              </a:lnSpc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Enterprise</a:t>
            </a:r>
            <a:endParaRPr sz="3300">
              <a:latin typeface="Calibri"/>
              <a:cs typeface="Calibri"/>
            </a:endParaRPr>
          </a:p>
          <a:p>
            <a:pPr marL="389255" indent="-376555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89890" algn="l"/>
              </a:tabLst>
            </a:pPr>
            <a:r>
              <a:rPr sz="3300" spc="-15" dirty="0">
                <a:solidFill>
                  <a:srgbClr val="FFFFFF"/>
                </a:solidFill>
                <a:latin typeface="Calibri"/>
                <a:cs typeface="Calibri"/>
              </a:rPr>
              <a:t>Portf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olio</a:t>
            </a:r>
            <a:endParaRPr sz="3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617" y="0"/>
            <a:ext cx="20081875" cy="11301095"/>
          </a:xfrm>
          <a:custGeom>
            <a:avLst/>
            <a:gdLst/>
            <a:ahLst/>
            <a:cxnLst/>
            <a:rect l="l" t="t" r="r" b="b"/>
            <a:pathLst>
              <a:path w="20081875" h="11301095">
                <a:moveTo>
                  <a:pt x="0" y="11301016"/>
                </a:moveTo>
                <a:lnTo>
                  <a:pt x="20081482" y="11301016"/>
                </a:lnTo>
                <a:lnTo>
                  <a:pt x="20081482" y="0"/>
                </a:lnTo>
                <a:lnTo>
                  <a:pt x="0" y="0"/>
                </a:lnTo>
                <a:lnTo>
                  <a:pt x="0" y="11301016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081482" cy="11301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446265" y="889888"/>
            <a:ext cx="6749415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50" b="1" spc="-35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5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5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50" b="1" spc="-30" dirty="0">
                <a:solidFill>
                  <a:srgbClr val="FFFFFF"/>
                </a:solidFill>
                <a:latin typeface="Arial"/>
                <a:cs typeface="Arial"/>
              </a:rPr>
              <a:t>Accelerating</a:t>
            </a:r>
            <a:endParaRPr sz="5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3268" y="10288345"/>
            <a:ext cx="1615948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33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u="heavy" spc="-2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WIRED</a:t>
            </a:r>
            <a:r>
              <a:rPr sz="3300" u="heavy" spc="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300" u="heavy" spc="-2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-- Yuval Noah</a:t>
            </a:r>
            <a:r>
              <a:rPr sz="3300" u="heavy" spc="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300" u="heavy" spc="-1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Harari</a:t>
            </a:r>
            <a:r>
              <a:rPr sz="3300" u="heavy" spc="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300" u="heavy" spc="-2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what</a:t>
            </a:r>
            <a:r>
              <a:rPr sz="3300" u="heavy" spc="-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300" u="heavy" spc="-2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sz="3300" u="heavy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300" u="heavy" spc="-2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year 2050</a:t>
            </a:r>
            <a:r>
              <a:rPr sz="3300" u="heavy" spc="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300" u="heavy" spc="-1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has in store </a:t>
            </a:r>
            <a:r>
              <a:rPr sz="3300" u="heavy" spc="-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</a:t>
            </a:r>
            <a:r>
              <a:rPr sz="3300" u="heavy" spc="-1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</a:t>
            </a:r>
            <a:r>
              <a:rPr sz="3300" u="heavy" spc="-5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3300" u="heavy" spc="-20" dirty="0">
                <a:solidFill>
                  <a:srgbClr val="FF0000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humankind</a:t>
            </a:r>
            <a:endParaRPr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3891" y="2315221"/>
            <a:ext cx="16336010" cy="1005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400"/>
              </a:lnSpc>
            </a:pPr>
            <a:r>
              <a:rPr sz="7900" dirty="0">
                <a:solidFill>
                  <a:srgbClr val="FFFFFF"/>
                </a:solidFill>
                <a:latin typeface="Arial"/>
                <a:cs typeface="Arial"/>
              </a:rPr>
              <a:t>“In order to</a:t>
            </a:r>
            <a:r>
              <a:rPr sz="7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dirty="0">
                <a:solidFill>
                  <a:srgbClr val="FFFFFF"/>
                </a:solidFill>
                <a:latin typeface="Arial"/>
                <a:cs typeface="Arial"/>
              </a:rPr>
              <a:t>keep up with the</a:t>
            </a:r>
            <a:r>
              <a:rPr sz="7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dirty="0">
                <a:solidFill>
                  <a:srgbClr val="FFFFFF"/>
                </a:solidFill>
                <a:latin typeface="Arial"/>
                <a:cs typeface="Arial"/>
              </a:rPr>
              <a:t>world of</a:t>
            </a:r>
            <a:endParaRPr sz="7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82634" y="3521879"/>
            <a:ext cx="16672560" cy="553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7820" indent="2540" algn="ctr">
              <a:lnSpc>
                <a:spcPct val="100200"/>
              </a:lnSpc>
            </a:pPr>
            <a:r>
              <a:rPr sz="7900" dirty="0">
                <a:solidFill>
                  <a:srgbClr val="FFFFFF"/>
                </a:solidFill>
                <a:latin typeface="Arial"/>
                <a:cs typeface="Arial"/>
              </a:rPr>
              <a:t>2050, you will ne</a:t>
            </a:r>
            <a:r>
              <a:rPr sz="7900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900" dirty="0">
                <a:solidFill>
                  <a:srgbClr val="FFFFFF"/>
                </a:solidFill>
                <a:latin typeface="Arial"/>
                <a:cs typeface="Arial"/>
              </a:rPr>
              <a:t>d not merely to invent new ideas and</a:t>
            </a:r>
            <a:r>
              <a:rPr sz="7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r>
              <a:rPr sz="7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dirty="0">
                <a:solidFill>
                  <a:srgbClr val="FFFFFF"/>
                </a:solidFill>
                <a:latin typeface="Arial"/>
                <a:cs typeface="Arial"/>
              </a:rPr>
              <a:t>– you will above all need to reinvent yourself again and again.”</a:t>
            </a:r>
            <a:endParaRPr sz="7900" dirty="0">
              <a:latin typeface="Arial"/>
              <a:cs typeface="Arial"/>
            </a:endParaRPr>
          </a:p>
          <a:p>
            <a:pPr marL="9539605">
              <a:lnSpc>
                <a:spcPts val="7025"/>
              </a:lnSpc>
              <a:spcBef>
                <a:spcPts val="85"/>
              </a:spcBef>
            </a:pPr>
            <a:r>
              <a:rPr sz="5900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5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dirty="0">
                <a:solidFill>
                  <a:srgbClr val="FFFFFF"/>
                </a:solidFill>
                <a:latin typeface="Arial"/>
                <a:cs typeface="Arial"/>
              </a:rPr>
              <a:t>Yuval</a:t>
            </a:r>
            <a:r>
              <a:rPr sz="5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dirty="0">
                <a:solidFill>
                  <a:srgbClr val="FFFFFF"/>
                </a:solidFill>
                <a:latin typeface="Arial"/>
                <a:cs typeface="Arial"/>
              </a:rPr>
              <a:t>Noah</a:t>
            </a:r>
            <a:r>
              <a:rPr sz="59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dirty="0">
                <a:solidFill>
                  <a:srgbClr val="FFFFFF"/>
                </a:solidFill>
                <a:latin typeface="Arial"/>
                <a:cs typeface="Arial"/>
              </a:rPr>
              <a:t>Harari</a:t>
            </a:r>
            <a:endParaRPr sz="5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7779" y="2733131"/>
            <a:ext cx="8468995" cy="7163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8340" indent="-675640">
              <a:lnSpc>
                <a:spcPct val="100000"/>
              </a:lnSpc>
              <a:buClr>
                <a:srgbClr val="FFFFFF"/>
              </a:buClr>
              <a:buFont typeface="Arial"/>
              <a:buAutoNum type="arabicPeriod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Sens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395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- Inter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39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of Thi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gs</a:t>
            </a:r>
            <a:endParaRPr sz="3950" dirty="0">
              <a:latin typeface="Arial"/>
              <a:cs typeface="Arial"/>
            </a:endParaRPr>
          </a:p>
          <a:p>
            <a:pPr marL="688340" indent="-67564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Artific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39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Int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lli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95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/ Mac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ine</a:t>
            </a:r>
            <a:endParaRPr sz="3950" dirty="0">
              <a:latin typeface="Arial"/>
              <a:cs typeface="Arial"/>
            </a:endParaRPr>
          </a:p>
          <a:p>
            <a:pPr marL="688340">
              <a:lnSpc>
                <a:spcPct val="100000"/>
              </a:lnSpc>
              <a:spcBef>
                <a:spcPts val="10"/>
              </a:spcBef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rning</a:t>
            </a:r>
            <a:endParaRPr sz="3950" dirty="0">
              <a:latin typeface="Arial"/>
              <a:cs typeface="Arial"/>
            </a:endParaRPr>
          </a:p>
          <a:p>
            <a:pPr marL="688340" indent="-67564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AutoNum type="arabicPeriod" startAt="3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Robo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ics</a:t>
            </a:r>
            <a:endParaRPr sz="3950" dirty="0">
              <a:latin typeface="Arial"/>
              <a:cs typeface="Arial"/>
            </a:endParaRPr>
          </a:p>
          <a:p>
            <a:pPr marL="688340" indent="-67564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AutoNum type="arabicPeriod" startAt="3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Solar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PV</a:t>
            </a:r>
            <a:endParaRPr sz="3950" dirty="0">
              <a:latin typeface="Arial"/>
              <a:cs typeface="Arial"/>
            </a:endParaRPr>
          </a:p>
          <a:p>
            <a:pPr marL="688340" indent="-67564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 startAt="3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Stora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950" dirty="0">
              <a:latin typeface="Arial"/>
              <a:cs typeface="Arial"/>
            </a:endParaRPr>
          </a:p>
          <a:p>
            <a:pPr marL="688340" indent="-67564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 startAt="3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3D Printing</a:t>
            </a:r>
            <a:endParaRPr sz="3950" dirty="0">
              <a:latin typeface="Arial"/>
              <a:cs typeface="Arial"/>
            </a:endParaRPr>
          </a:p>
          <a:p>
            <a:pPr marL="688340" indent="-67564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 startAt="3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3D Visualiz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395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950" dirty="0">
              <a:latin typeface="Arial"/>
              <a:cs typeface="Arial"/>
            </a:endParaRPr>
          </a:p>
          <a:p>
            <a:pPr marL="688340" indent="-675640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AutoNum type="arabicPeriod" startAt="3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Mob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39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Inter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39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&amp; Cloud</a:t>
            </a:r>
            <a:endParaRPr sz="3950" dirty="0">
              <a:latin typeface="Arial"/>
              <a:cs typeface="Arial"/>
            </a:endParaRPr>
          </a:p>
          <a:p>
            <a:pPr marL="688340" indent="-675640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 startAt="3"/>
              <a:tabLst>
                <a:tab pos="688975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Big Data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/ Open</a:t>
            </a:r>
            <a:r>
              <a:rPr sz="39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endParaRPr sz="3950" dirty="0">
              <a:latin typeface="Arial"/>
              <a:cs typeface="Arial"/>
            </a:endParaRPr>
          </a:p>
          <a:p>
            <a:pPr marL="851535" indent="-838835"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AutoNum type="arabicPeriod" startAt="3"/>
              <a:tabLst>
                <a:tab pos="852169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Aerial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Vehic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95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/ Nano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Satell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tes</a:t>
            </a:r>
            <a:endParaRPr sz="3950" dirty="0">
              <a:latin typeface="Arial"/>
              <a:cs typeface="Arial"/>
            </a:endParaRPr>
          </a:p>
          <a:p>
            <a:pPr marL="851535" indent="-838835"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Arial"/>
              <a:buAutoNum type="arabicPeriod" startAt="3"/>
              <a:tabLst>
                <a:tab pos="852169" algn="l"/>
              </a:tabLst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eMo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ey</a:t>
            </a:r>
            <a:r>
              <a:rPr sz="395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3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eFi</a:t>
            </a:r>
            <a:r>
              <a:rPr sz="395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ance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69509" y="10748945"/>
            <a:ext cx="165735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08027" y="529717"/>
            <a:ext cx="1357185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b="1" dirty="0">
                <a:solidFill>
                  <a:srgbClr val="FFFFFF"/>
                </a:solidFill>
                <a:latin typeface="Arial"/>
                <a:cs typeface="Arial"/>
              </a:rPr>
              <a:t>Exponential</a:t>
            </a:r>
            <a:r>
              <a:rPr sz="6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b="1" dirty="0">
                <a:solidFill>
                  <a:srgbClr val="FFFFFF"/>
                </a:solidFill>
                <a:latin typeface="Arial"/>
                <a:cs typeface="Arial"/>
              </a:rPr>
              <a:t>Growth</a:t>
            </a:r>
            <a:r>
              <a:rPr sz="6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b="1" dirty="0">
                <a:solidFill>
                  <a:srgbClr val="FFFFFF"/>
                </a:solidFill>
                <a:latin typeface="Arial"/>
                <a:cs typeface="Arial"/>
              </a:rPr>
              <a:t>Techno</a:t>
            </a:r>
            <a:r>
              <a:rPr sz="6600" b="1" spc="-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6600" b="1" dirty="0">
                <a:solidFill>
                  <a:srgbClr val="FFFFFF"/>
                </a:solidFill>
                <a:latin typeface="Arial"/>
                <a:cs typeface="Arial"/>
              </a:rPr>
              <a:t>ogies</a:t>
            </a:r>
            <a:endParaRPr sz="6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83515" y="1952610"/>
            <a:ext cx="7932323" cy="5282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51008" y="7008791"/>
            <a:ext cx="8520368" cy="3549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73000A"/>
      </a:dk2>
      <a:lt2>
        <a:srgbClr val="F8F8F8"/>
      </a:lt2>
      <a:accent1>
        <a:srgbClr val="DDDDDD"/>
      </a:accent1>
      <a:accent2>
        <a:srgbClr val="73000A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73000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1461</Words>
  <Application>Microsoft Office PowerPoint</Application>
  <PresentationFormat>Custom</PresentationFormat>
  <Paragraphs>297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Franklin Gothic Medium Cond</vt:lpstr>
      <vt:lpstr>Times New Roman</vt:lpstr>
      <vt:lpstr>Verdana</vt:lpstr>
      <vt:lpstr>Wingdings</vt:lpstr>
      <vt:lpstr>Office Theme</vt:lpstr>
      <vt:lpstr>Retrospect</vt:lpstr>
      <vt:lpstr>ORS STEM Committee Agenda </vt:lpstr>
      <vt:lpstr>Committee Norms</vt:lpstr>
      <vt:lpstr>Guest Speaker:  Dr. Mark Buckner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Reimagining Space</vt:lpstr>
      <vt:lpstr>Course Sequence</vt:lpstr>
      <vt:lpstr>Reimagining Time</vt:lpstr>
      <vt:lpstr>Reimagining Modes of Learning</vt:lpstr>
      <vt:lpstr>Credentials</vt:lpstr>
      <vt:lpstr>PowerPoint Presentation</vt:lpstr>
      <vt:lpstr>PowerPoint Presentation</vt:lpstr>
      <vt:lpstr>PowerPoint Presentation</vt:lpstr>
      <vt:lpstr>PowerPoint Presentation</vt:lpstr>
      <vt:lpstr>Committee Discussion:  What are your “Walls”?</vt:lpstr>
      <vt:lpstr>School STEM Share-Out</vt:lpstr>
      <vt:lpstr>Community Partner Share-Out</vt:lpstr>
      <vt:lpstr>Next meeting is Monday, April 11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will Begin at 9am EDT</dc:title>
  <dc:creator>t.s.bullock@icloud.com</dc:creator>
  <cp:lastModifiedBy>Katherine Foust</cp:lastModifiedBy>
  <cp:revision>1</cp:revision>
  <dcterms:created xsi:type="dcterms:W3CDTF">2022-01-18T12:35:19Z</dcterms:created>
  <dcterms:modified xsi:type="dcterms:W3CDTF">2022-01-18T19:23:43Z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2022-01-18T00:00:00Z</vt:filetime>
  </property>
  <property fmtid="{D5CDD505-2E9C-101B-9397-08002B2CF9AE}" pid="3" name="LastSaved">
    <vt:filetime>2022-01-18T00:00:00Z</vt:filetime>
  </property>
</Properties>
</file>